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  <p:sldMasterId id="2147483766" r:id="rId3"/>
  </p:sldMasterIdLst>
  <p:notesMasterIdLst>
    <p:notesMasterId r:id="rId7"/>
  </p:notesMasterIdLst>
  <p:sldIdLst>
    <p:sldId id="2145706638" r:id="rId4"/>
    <p:sldId id="310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13CC6-E15F-4FC8-85B9-4D1157577BA8}" type="datetimeFigureOut">
              <a:rPr lang="fr-FR" smtClean="0"/>
              <a:t>29/01/2026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AD72-56A3-4103-9BBF-F695DF7A8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696B5C-12A0-4042-B4D0-BD3B9A4F58C6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7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57E6-EE73-C69C-A6E8-B71F7DEA5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DD6D3-4784-EB59-CAB6-A3CB63BE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10589-1AA3-DB29-3DBC-F2AAE2CE6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8080-18DF-2DCD-CD42-0E01B4DF1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696B5C-12A0-4042-B4D0-BD3B9A4F58C6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5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www.twitter.com/capgemini" TargetMode="Externa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www.twitter.com/capgemini" TargetMode="External"/></Relationships>
</file>

<file path=ppt/slideLayouts/_rels/slideLayout10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www.twitter.com/capgemini" TargetMode="External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hyperlink" Target="http://www.youtube.com/capgeminimedi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://www.slideshare.net/capgemini" TargetMode="External"/><Relationship Id="rId14" Type="http://schemas.microsoft.com/office/2007/relationships/hdphoto" Target="../media/hdphoto4.wdp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://www.youtube.com/capgeminimedia" TargetMode="External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://www.youtube.com/capgeminimedia" TargetMode="External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www.twitter.com/capgemini" TargetMode="External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hyperlink" Target="http://www.youtube.com/capgeminimedi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://www.slideshare.net/capgemini" TargetMode="External"/><Relationship Id="rId14" Type="http://schemas.microsoft.com/office/2007/relationships/hdphoto" Target="../media/hdphoto4.wdp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338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211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3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Larg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692696"/>
            <a:ext cx="4751907" cy="1800200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2924944"/>
            <a:ext cx="4751907" cy="352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42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Full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solidFill>
            <a:schemeClr val="bg2"/>
          </a:solidFill>
        </p:spPr>
        <p:txBody>
          <a:bodyPr wrap="square" lIns="396000" tIns="360000" rIns="504000" bIns="108000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 style</a:t>
            </a:r>
            <a:endParaRPr lang="en-GB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E82F1ED8-7D46-FA20-F0A0-68A7364C3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29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87536-14D9-1C92-1114-2BE764DFE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pic>
        <p:nvPicPr>
          <p:cNvPr id="10" name="Picture 7">
            <a:hlinkClick r:id="rId3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5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7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9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1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515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adient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87536-14D9-1C92-1114-2BE764DFE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pic>
        <p:nvPicPr>
          <p:cNvPr id="10" name="Picture 7">
            <a:hlinkClick r:id="rId3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5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7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9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1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5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46A5DB-4C4F-1F79-F6F4-3019062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1C8D6D-C61C-2819-3276-89D365F7CAE8}"/>
              </a:ext>
            </a:extLst>
          </p:cNvPr>
          <p:cNvSpPr/>
          <p:nvPr userDrawn="1"/>
        </p:nvSpPr>
        <p:spPr>
          <a:xfrm>
            <a:off x="8554179" y="6053226"/>
            <a:ext cx="3242029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tx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tx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pic>
        <p:nvPicPr>
          <p:cNvPr id="26" name="Picture 7">
            <a:hlinkClick r:id="rId3"/>
            <a:extLst>
              <a:ext uri="{FF2B5EF4-FFF2-40B4-BE49-F238E27FC236}">
                <a16:creationId xmlns:a16="http://schemas.microsoft.com/office/drawing/2014/main" id="{23996BED-DA79-7795-E8CC-89B8B4F54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933" y="5569299"/>
            <a:ext cx="333195" cy="333195"/>
          </a:xfrm>
          <a:prstGeom prst="rect">
            <a:avLst/>
          </a:prstGeom>
          <a:noFill/>
        </p:spPr>
      </p:pic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41F22088-9EDE-E75E-205B-071BC6476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310" y="5569299"/>
            <a:ext cx="333195" cy="333195"/>
          </a:xfrm>
          <a:prstGeom prst="rect">
            <a:avLst/>
          </a:prstGeom>
          <a:noFill/>
        </p:spPr>
      </p:pic>
      <p:pic>
        <p:nvPicPr>
          <p:cNvPr id="28" name="Picture 4">
            <a:hlinkClick r:id="rId9"/>
            <a:extLst>
              <a:ext uri="{FF2B5EF4-FFF2-40B4-BE49-F238E27FC236}">
                <a16:creationId xmlns:a16="http://schemas.microsoft.com/office/drawing/2014/main" id="{4B0CCAD4-0758-D6B9-EFF6-02B94D32D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9687" y="5569299"/>
            <a:ext cx="333195" cy="333195"/>
          </a:xfrm>
          <a:prstGeom prst="rect">
            <a:avLst/>
          </a:prstGeom>
          <a:noFill/>
        </p:spPr>
      </p:pic>
      <p:pic>
        <p:nvPicPr>
          <p:cNvPr id="29" name="Picture 5">
            <a:hlinkClick r:id="rId12"/>
            <a:extLst>
              <a:ext uri="{FF2B5EF4-FFF2-40B4-BE49-F238E27FC236}">
                <a16:creationId xmlns:a16="http://schemas.microsoft.com/office/drawing/2014/main" id="{97173D96-104B-3123-C00C-3C171ADC2E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3064" y="5569299"/>
            <a:ext cx="333195" cy="333195"/>
          </a:xfrm>
          <a:prstGeom prst="rect">
            <a:avLst/>
          </a:prstGeom>
          <a:noFill/>
        </p:spPr>
      </p:pic>
      <p:pic>
        <p:nvPicPr>
          <p:cNvPr id="30" name="Picture 6">
            <a:hlinkClick r:id="rId15"/>
            <a:extLst>
              <a:ext uri="{FF2B5EF4-FFF2-40B4-BE49-F238E27FC236}">
                <a16:creationId xmlns:a16="http://schemas.microsoft.com/office/drawing/2014/main" id="{97D8A9F7-9109-48D0-0781-197117BF80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40" y="5569299"/>
            <a:ext cx="333195" cy="33319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4C124A-1677-5379-4F1F-D80E084B6A0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7CD1832-464E-8F19-D1FF-C26D2A4008C4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27580D5-10C4-1378-1B16-22D2C6577A5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96E9CB-B7F8-9F5C-5A91-CC70339F4284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4046F42C-B4B1-F5B5-97B0-295157FB511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20">
              <a:extLst>
                <a:ext uri="{FF2B5EF4-FFF2-40B4-BE49-F238E27FC236}">
                  <a16:creationId xmlns:a16="http://schemas.microsoft.com/office/drawing/2014/main" id="{B9876A18-1EED-B3A2-6F45-2D9C7CE3D38D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059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69F39D-C2C8-CD10-FC79-E8DF4011DD81}"/>
              </a:ext>
            </a:extLst>
          </p:cNvPr>
          <p:cNvSpPr/>
          <p:nvPr userDrawn="1"/>
        </p:nvSpPr>
        <p:spPr>
          <a:xfrm>
            <a:off x="0" y="0"/>
            <a:ext cx="8904287" cy="6858000"/>
          </a:xfrm>
          <a:prstGeom prst="rect">
            <a:avLst/>
          </a:prstGeom>
          <a:solidFill>
            <a:schemeClr val="tx1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E1F341D8-9871-3E87-0C47-63724CC68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409248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2608921F-B565-8FD4-583E-9DA9BDDB533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59393CFC-3187-9068-EACC-9DD97F450CB9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F2454DD1-23F6-150E-C46D-96FB7C5FC4D3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34B65355-DFA8-1685-F338-14C9D76CCDEF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DF15E081-4331-E828-08B5-2291332FD146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38E1F2D-A3E3-5155-D2CA-F3AF1C81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22" y="3495919"/>
            <a:ext cx="6479535" cy="1677552"/>
          </a:xfrm>
        </p:spPr>
        <p:txBody>
          <a:bodyPr anchor="b"/>
          <a:lstStyle>
            <a:lvl1pPr>
              <a:defRPr kumimoji="0" lang="en-PL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0C4206-BC73-5833-24B1-4C5B401EE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713" y="5173471"/>
            <a:ext cx="6479535" cy="215444"/>
          </a:xfrm>
          <a:prstGeom prst="rect">
            <a:avLst/>
          </a:prstGeom>
        </p:spPr>
        <p:txBody>
          <a:bodyPr/>
          <a:lstStyle>
            <a:lvl1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PL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0BA10F-AD5D-0D4D-B678-E7B0688EEDF1}"/>
              </a:ext>
            </a:extLst>
          </p:cNvPr>
          <p:cNvSpPr/>
          <p:nvPr userDrawn="1"/>
        </p:nvSpPr>
        <p:spPr>
          <a:xfrm rot="16200000">
            <a:off x="5408340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B57FEB-ED3D-7C27-D4D0-E77E83388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713" y="5715912"/>
            <a:ext cx="6479535" cy="215444"/>
          </a:xfrm>
          <a:prstGeom prst="rect">
            <a:avLst/>
          </a:prstGeom>
        </p:spPr>
        <p:txBody>
          <a:bodyPr/>
          <a:lstStyle>
            <a:lvl1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PL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Picture 7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E732CF0C-5600-6182-14F9-B34F1CF7EB9C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6313714"/>
            <a:ext cx="40640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2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C88A17A-2665-CB64-B35D-1CDAB893EA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80000"/>
            <a:ext cx="12192001" cy="667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570D5EE-65A7-6ED8-B779-4B18D3F9B4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5" name="Freeform: Shape 4">
              <a:extLst>
                <a:ext uri="{FF2B5EF4-FFF2-40B4-BE49-F238E27FC236}">
                  <a16:creationId xmlns:a16="http://schemas.microsoft.com/office/drawing/2014/main" id="{D58972C2-A9F5-BC83-6D8B-F2551227EF0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6" name="Freeform: Shape 5">
              <a:extLst>
                <a:ext uri="{FF2B5EF4-FFF2-40B4-BE49-F238E27FC236}">
                  <a16:creationId xmlns:a16="http://schemas.microsoft.com/office/drawing/2014/main" id="{F1185E33-8F53-63CA-354E-8F831E6BCFB7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CDD16A12-A8F2-58EF-09CC-13E3376F38BF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8F3DB536-4854-A063-FC86-800CFAAD247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BF1BB4C2-2CFF-9555-916D-B08189B1ED7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E3492C82-376C-10C5-B46C-67C15004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46281"/>
            <a:ext cx="6578080" cy="187220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09EA9EC-658D-5DAE-6157-50A4AA284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5" y="5251824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8598B-0A33-2F2D-0382-607ED15C2459}"/>
              </a:ext>
            </a:extLst>
          </p:cNvPr>
          <p:cNvSpPr/>
          <p:nvPr userDrawn="1"/>
        </p:nvSpPr>
        <p:spPr>
          <a:xfrm>
            <a:off x="0" y="0"/>
            <a:ext cx="12192000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17E777EE-883B-F96D-C4FB-073E7CA468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275" y="5920691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FC57E738-5A24-BEEF-420B-685F472D139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88" y="6313714"/>
            <a:ext cx="406401" cy="406400"/>
          </a:xfrm>
          <a:prstGeom prst="rect">
            <a:avLst/>
          </a:prstGeom>
        </p:spPr>
      </p:pic>
      <p:sp>
        <p:nvSpPr>
          <p:cNvPr id="2" name="Speech Bubble: Rectangle with Corners Rounded 4">
            <a:extLst>
              <a:ext uri="{FF2B5EF4-FFF2-40B4-BE49-F238E27FC236}">
                <a16:creationId xmlns:a16="http://schemas.microsoft.com/office/drawing/2014/main" id="{478EA8D6-A5D0-FD33-A5D0-4993069CE1AF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BF5D1B0-0F51-FA9A-97F8-B0673064A737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AB6D66-207D-5174-0D16-28EAB67636AE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7" name="Picture 6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2A7BFA99-E3BB-B163-93C2-625C9D976592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8" name="Picture 7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FE043AF1-1A5F-B733-1C08-E0248B513FDE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9" name="Picture 8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29B99A0D-2F03-5D92-514E-EF1E1CB12C49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10" name="Picture 9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09F24152-E635-02AF-C844-7A4FA67E2EE1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7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62A74DA7-D0ED-7818-2C45-1F9C49906A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1" y="0"/>
            <a:ext cx="12011999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ECFC6E0-1584-6BBF-4DFA-A5387B7F25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4111A88-39E1-FD47-D8D7-CF509C93CB9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5FDA22D-3307-8D22-BE5E-DDFF4EBE345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61A88F-2FF1-3E77-1327-815DBCEF2050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712431B-F688-5D29-78D2-A54130520B3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466FDE-187D-13F8-2380-0299B2B66498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10" name="Title 31">
            <a:extLst>
              <a:ext uri="{FF2B5EF4-FFF2-40B4-BE49-F238E27FC236}">
                <a16:creationId xmlns:a16="http://schemas.microsoft.com/office/drawing/2014/main" id="{ED3088AC-3920-99B2-AF03-269948BD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394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F0B0A7D-7F95-E5AF-2318-FF3557A884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2285" y="5251824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1493AC-6C31-2588-629F-6C8269B0303E}"/>
              </a:ext>
            </a:extLst>
          </p:cNvPr>
          <p:cNvSpPr/>
          <p:nvPr userDrawn="1"/>
        </p:nvSpPr>
        <p:spPr>
          <a:xfrm rot="16200000">
            <a:off x="-3338999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9D08E892-5069-4669-1870-00940A976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285" y="5910502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22" name="Picture 2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AB760D42-EB5A-E4A4-382E-493AA36B2F77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180491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5DCB5261-2017-8D70-FC43-D288342F2088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93FCCFDD-3F43-CE39-21DD-9E9DFA135BAC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1FADFB-91E9-3785-BECE-D91A9E37EAF7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6" name="Picture 15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7ECF99D9-DBF8-7E7D-0D51-52D275320FB4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ABB37583-3F13-6DFB-998A-DBEE7F0DC85A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18" name="Picture 17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D08D5A63-3A55-E707-490B-C28574075497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19" name="Picture 18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87443E4E-9AD3-5538-D79B-CB0C0A67853F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0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79B42DD8-565E-C342-EA46-CB1A48CB4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0018" y="1"/>
            <a:ext cx="2731981" cy="3429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E876F632-B233-2801-DEBB-54BDFA486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2013" y="3893182"/>
            <a:ext cx="1872000" cy="11233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259440A2-ABCE-35FC-988A-A96B39657A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2013" y="5264061"/>
            <a:ext cx="1872000" cy="5229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BB901F4-230E-DBAA-FAC3-8CCE379208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270434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AB4A3F-4EEB-EFE1-B1C7-108BDC8660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30510204-0C48-40D4-6167-FBA4691B07F7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5847342C-C66D-C3D0-4E3A-A27360CAA0AB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8E868717-5385-2530-0DDD-9302E9E44D77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F957F3D5-474E-0D4D-E2FB-4BD6CCEC39AF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AA5FF2AE-7295-5B6B-6E6C-3A3098905E46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23" name="Title 31">
            <a:extLst>
              <a:ext uri="{FF2B5EF4-FFF2-40B4-BE49-F238E27FC236}">
                <a16:creationId xmlns:a16="http://schemas.microsoft.com/office/drawing/2014/main" id="{1649751C-784B-F352-C688-26002771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EF5A9-B3FF-D40B-7D72-B3FD3E23B8BF}"/>
              </a:ext>
            </a:extLst>
          </p:cNvPr>
          <p:cNvSpPr/>
          <p:nvPr userDrawn="1"/>
        </p:nvSpPr>
        <p:spPr>
          <a:xfrm rot="16200000">
            <a:off x="5934883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6F77EDA1-35A5-2209-38BF-7177B1D54F25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180491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E557E935-B3A7-7453-A4CB-3ED7C28FDD33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658EBD54-BA58-C47C-DB0B-E8042C971E38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B394F-4659-2389-5F92-8AC873109E96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24" name="Picture 23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BA234211-E572-CC01-7B28-85A1B128AF0F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25" name="Picture 24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021465F9-0E56-6430-BAD3-16E618CA7AC1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27" name="Picture 26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2675E299-23E6-0416-D390-5EB3B4705C5B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8" name="Picture 27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CEC09C2B-D6E8-3204-5558-B2225BF8BFA2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869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B5D6D05B-5EA0-62AD-2B3E-7B07E80FA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16774" y="0"/>
            <a:ext cx="9275226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4234F86F-D413-F91E-B5E1-E2BC91B93C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7195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20" name="Freeform: Shape 4">
              <a:extLst>
                <a:ext uri="{FF2B5EF4-FFF2-40B4-BE49-F238E27FC236}">
                  <a16:creationId xmlns:a16="http://schemas.microsoft.com/office/drawing/2014/main" id="{AF05A81F-0E18-5529-09A0-1B81FA37BD77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5">
              <a:extLst>
                <a:ext uri="{FF2B5EF4-FFF2-40B4-BE49-F238E27FC236}">
                  <a16:creationId xmlns:a16="http://schemas.microsoft.com/office/drawing/2014/main" id="{1B2B28A9-ADF5-317E-60CE-CEFAB33ACBFF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6">
              <a:extLst>
                <a:ext uri="{FF2B5EF4-FFF2-40B4-BE49-F238E27FC236}">
                  <a16:creationId xmlns:a16="http://schemas.microsoft.com/office/drawing/2014/main" id="{421CA1A8-D831-C373-165F-BD05DA8C3F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3" name="Freeform: Shape 7">
              <a:extLst>
                <a:ext uri="{FF2B5EF4-FFF2-40B4-BE49-F238E27FC236}">
                  <a16:creationId xmlns:a16="http://schemas.microsoft.com/office/drawing/2014/main" id="{22823334-5B94-EA27-41FD-FB41B35031F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3FA6D2D9-06A0-373F-8E46-CD6E02745797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26" name="Title 31">
            <a:extLst>
              <a:ext uri="{FF2B5EF4-FFF2-40B4-BE49-F238E27FC236}">
                <a16:creationId xmlns:a16="http://schemas.microsoft.com/office/drawing/2014/main" id="{7A4A42C1-B176-37B6-A53C-80E68263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003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161DE9-F85A-0F63-0F28-2273ECDA0DF6}"/>
              </a:ext>
            </a:extLst>
          </p:cNvPr>
          <p:cNvSpPr/>
          <p:nvPr userDrawn="1"/>
        </p:nvSpPr>
        <p:spPr>
          <a:xfrm rot="16200000">
            <a:off x="-602226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3E4CA29-A6CF-451A-D806-D177CDA53C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"/>
            <a:ext cx="2736773" cy="3429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34E1593A-44BF-C602-0381-D01F4F9FBF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95" y="3893182"/>
            <a:ext cx="2088292" cy="11233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4345231F-5037-8266-6DC4-6B5E59C0E7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95" y="5264061"/>
            <a:ext cx="2088292" cy="5229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5E1EED75-D494-78E4-72D8-6E0CE0741F1C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6313714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9811D547-04F1-B183-9E69-A79C0C5E0059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F0F0A00C-5BB0-B5E5-1897-F5B915C5B904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14E07-E56B-2110-1248-6492E125B260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6" name="Picture 15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94E403D7-AD73-ECE5-12A3-CE3394C53997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0B0DD5A7-EE4B-78D7-9BB9-3880DDA21354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25" name="Picture 24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7494BFE1-A7EE-AEDC-71E2-9E62FD630A89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7" name="Picture 26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CFDB3E21-5647-F28F-1514-85B5349A4865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32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3032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6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4">
            <a:extLst>
              <a:ext uri="{FF2B5EF4-FFF2-40B4-BE49-F238E27FC236}">
                <a16:creationId xmlns:a16="http://schemas.microsoft.com/office/drawing/2014/main" id="{41E83DDC-187B-6663-52F9-B5F35BFF7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49274"/>
            <a:ext cx="11089754" cy="1079526"/>
          </a:xfrm>
          <a:prstGeom prst="rect">
            <a:avLst/>
          </a:prstGeom>
        </p:spPr>
        <p:txBody>
          <a:bodyPr vert="horz" lIns="0" tIns="0" rIns="0" bIns="18000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899B6-F6F2-E064-F73B-D5324D80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/>
              <a:t>© Capgemini 2025. All rights reserved.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5CEA1-0B73-57CC-6E59-3B5B90B8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Assets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475B1-31FC-D863-E879-A7C821AE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D9A5160-6218-4E5A-B9E6-B93E3DAE377C}" type="slidenum">
              <a:rPr lang="en-US" smtClean="0"/>
              <a:pPr algn="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08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4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51496C4-1393-EC1A-FE90-568BF22C8C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0937F72A-96AE-F5EC-755D-D45529304F35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96B9DAFA-5CFE-3E91-78D3-742C4B9A849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CB9EFD82-551E-D525-DCB6-363C1A232636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F9FEB3BD-8FE6-4A58-DFA9-1F350C2DE2F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D59F2406-4DC9-3FBA-F0C2-60E886FCA30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60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764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8077F6A-5588-29E0-312C-D1B791C906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992C4824-37D6-415A-E6EC-6E62CD172F7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20C33BE-AD5D-4D60-D7A2-A931FD4F868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B4C80064-8B28-D1EF-FC09-F0AFF3877595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B9F29B0E-E913-EB3D-4F7C-383B5615790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E0CDEF2F-7154-A5C2-D640-669D5BB07DF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053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B64C0B-D342-EDD4-D426-B9A5B83A46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70BA0B6B-013E-ED21-5C0C-A7573716118E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8C76A2C-1551-D00B-5D24-ECE94A0DB1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F5EB07D2-E52D-E392-D3C8-37455096D778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04CC7865-5F12-6284-B1F5-C81724EA104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F2F7B79C-F81D-D4E8-CCCC-1A80B79E58F5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972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6036FEE-55DE-70FD-8023-666A176E56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4083" y="5360390"/>
            <a:chExt cx="3039349" cy="683316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B1ED800D-0360-E693-191D-220DFE10BEC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95F4CCB2-170A-19BE-C942-B19098270C4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890A43B6-BBB1-B11D-0EB6-447FE3C6F0F1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B0A92FC2-E6FE-6A55-A3D8-D99E8E6201E5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1C3193CB-D868-D37B-4D53-F1726DCD2D0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522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159896" cy="526042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4032" y="11929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4032" y="18650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032" y="25371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032" y="320932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388146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45536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4032" y="52257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032" y="58978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C4263A-DA82-3AB3-0A84-F2337DC19F6E}"/>
              </a:ext>
            </a:extLst>
          </p:cNvPr>
          <p:cNvSpPr/>
          <p:nvPr userDrawn="1"/>
        </p:nvSpPr>
        <p:spPr>
          <a:xfrm>
            <a:off x="-24680" y="1484784"/>
            <a:ext cx="5735960" cy="5373217"/>
          </a:xfrm>
          <a:prstGeom prst="rect">
            <a:avLst/>
          </a:prstGeom>
          <a:solidFill>
            <a:srgbClr val="173340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18650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25371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20932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368" y="388146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368" y="455360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368" y="52257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368" y="58978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5681029" cy="7921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3185160"/>
            <a:ext cx="12192000" cy="3672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40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 an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92696"/>
            <a:ext cx="4751907" cy="720179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Agenda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916832"/>
            <a:ext cx="5471988" cy="453635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813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65870-6F3C-04B2-E814-901DB0CFC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26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D6CCA-5023-D91C-5084-3ED466D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091BB-1771-4A6F-B93C-43E4798B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628775"/>
            <a:ext cx="5532086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2" y="2506942"/>
            <a:ext cx="5525185" cy="374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425" y="1628775"/>
            <a:ext cx="5451505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425" y="2506943"/>
            <a:ext cx="5444603" cy="37439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971" y="1628775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1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000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0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5029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5029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5A680-E072-89A5-A555-973742DE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a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263427DF-DAE9-5C4C-6A1A-438ED4F52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5457155"/>
            <a:ext cx="11090276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AC7C66-F303-132A-295B-65A79300A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6CECF1A1-AFBB-C9C3-8C4C-A333753514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6500998E-0CA2-4FA3-BF63-EC673ABF21BF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F3E23DF4-7EAD-57AB-752A-EC8452CB6C51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879BEAB9-ED4E-001A-5054-C9630CF436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DC469B38-0BDD-091F-8A89-643F5C025E37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F04538F8-26C6-0B5E-9B13-7C72AEACEC0C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859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3528-AA21-5972-C236-27F2D7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9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409221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409221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7BD40BB-A2F0-F646-3CC2-596CC41958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122907"/>
            <a:ext cx="6096001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1655B6-7DE6-4895-863F-EF917B2F0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775"/>
            <a:ext cx="5545137" cy="4824413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572A4-9113-ABE4-A840-37A9AA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8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8C20F-AA44-45A0-8BD7-3F72A12E08AD}"/>
              </a:ext>
            </a:extLst>
          </p:cNvPr>
          <p:cNvSpPr/>
          <p:nvPr userDrawn="1"/>
        </p:nvSpPr>
        <p:spPr>
          <a:xfrm>
            <a:off x="0" y="0"/>
            <a:ext cx="40736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03CB7C-5AB2-4487-B779-DFE57F79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5538"/>
            <a:ext cx="69840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9CA61-951E-46A4-A7C6-8A4C09FDC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8774"/>
            <a:ext cx="6962544" cy="48244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D7751A-AC4E-473A-B544-73973FAE94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422379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2824-0DEF-7B5E-1D4F-BCBC062D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384" y="260350"/>
            <a:ext cx="6984000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930BD6-6C9D-490A-BF02-403245ED99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895A1A3-A6AA-456A-98DD-23651F1D1D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1125538"/>
            <a:ext cx="5063967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2C12DC-68D5-4DF5-891E-DAEB8A4AB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4032" y="1627200"/>
            <a:ext cx="5063967" cy="482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AAC9D4-CD35-41A1-A14D-B18A58A286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37B1-E3AC-A7E5-7836-78F324F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417" y="260350"/>
            <a:ext cx="5063967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9DA9E05-008A-FA36-2321-F8544C0C8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9" y="12560"/>
            <a:ext cx="12147340" cy="683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A6EE893C-407F-5D6D-BF3D-C4A2F8F1144C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5F3547DA-E65F-0191-478B-C4765FFB4D27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1E05-0646-A062-8DD0-B00651A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587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dark grey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adient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66E472-7F03-4595-8219-0CA22510C3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apgemini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7">
            <a:extLst>
              <a:ext uri="{FF2B5EF4-FFF2-40B4-BE49-F238E27FC236}">
                <a16:creationId xmlns:a16="http://schemas.microsoft.com/office/drawing/2014/main" id="{8045CCAE-BD2B-495D-9881-0F2682E7F5DC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9" name="Freeform 320">
              <a:extLst>
                <a:ext uri="{FF2B5EF4-FFF2-40B4-BE49-F238E27FC236}">
                  <a16:creationId xmlns:a16="http://schemas.microsoft.com/office/drawing/2014/main" id="{6A17AE04-922A-4540-99C5-F8D62C3B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DF832F2C-D3A7-4DE5-96EA-08ADD488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F942043-0ED4-4362-8DCB-F241572195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754F-A565-D595-AC8C-9F0E940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Whit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AE5525-158B-6161-23E7-E43B971ED5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8207" y="908721"/>
            <a:ext cx="4223793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08720"/>
            <a:ext cx="6624116" cy="158417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2924944"/>
            <a:ext cx="6624115" cy="280831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Larg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692696"/>
            <a:ext cx="4751907" cy="1800200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2924944"/>
            <a:ext cx="4751907" cy="352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Full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solidFill>
            <a:schemeClr val="bg2"/>
          </a:solidFill>
        </p:spPr>
        <p:txBody>
          <a:bodyPr wrap="square" lIns="396000" tIns="360000" rIns="504000" bIns="108000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969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hlinkClick r:id="rId2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6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8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0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515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adient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hlinkClick r:id="rId2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6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8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0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480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46A5DB-4C4F-1F79-F6F4-3019062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1C8D6D-C61C-2819-3276-89D365F7CAE8}"/>
              </a:ext>
            </a:extLst>
          </p:cNvPr>
          <p:cNvSpPr/>
          <p:nvPr userDrawn="1"/>
        </p:nvSpPr>
        <p:spPr>
          <a:xfrm>
            <a:off x="8554179" y="6053226"/>
            <a:ext cx="3242029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tx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tx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pic>
        <p:nvPicPr>
          <p:cNvPr id="26" name="Picture 7">
            <a:hlinkClick r:id="rId3"/>
            <a:extLst>
              <a:ext uri="{FF2B5EF4-FFF2-40B4-BE49-F238E27FC236}">
                <a16:creationId xmlns:a16="http://schemas.microsoft.com/office/drawing/2014/main" id="{23996BED-DA79-7795-E8CC-89B8B4F54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933" y="5569299"/>
            <a:ext cx="333195" cy="333195"/>
          </a:xfrm>
          <a:prstGeom prst="rect">
            <a:avLst/>
          </a:prstGeom>
          <a:noFill/>
        </p:spPr>
      </p:pic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41F22088-9EDE-E75E-205B-071BC6476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310" y="5569299"/>
            <a:ext cx="333195" cy="333195"/>
          </a:xfrm>
          <a:prstGeom prst="rect">
            <a:avLst/>
          </a:prstGeom>
          <a:noFill/>
        </p:spPr>
      </p:pic>
      <p:pic>
        <p:nvPicPr>
          <p:cNvPr id="28" name="Picture 4">
            <a:hlinkClick r:id="rId9"/>
            <a:extLst>
              <a:ext uri="{FF2B5EF4-FFF2-40B4-BE49-F238E27FC236}">
                <a16:creationId xmlns:a16="http://schemas.microsoft.com/office/drawing/2014/main" id="{4B0CCAD4-0758-D6B9-EFF6-02B94D32D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9687" y="5569299"/>
            <a:ext cx="333195" cy="333195"/>
          </a:xfrm>
          <a:prstGeom prst="rect">
            <a:avLst/>
          </a:prstGeom>
          <a:noFill/>
        </p:spPr>
      </p:pic>
      <p:pic>
        <p:nvPicPr>
          <p:cNvPr id="29" name="Picture 5">
            <a:hlinkClick r:id="rId12"/>
            <a:extLst>
              <a:ext uri="{FF2B5EF4-FFF2-40B4-BE49-F238E27FC236}">
                <a16:creationId xmlns:a16="http://schemas.microsoft.com/office/drawing/2014/main" id="{97173D96-104B-3123-C00C-3C171ADC2E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3064" y="5569299"/>
            <a:ext cx="333195" cy="333195"/>
          </a:xfrm>
          <a:prstGeom prst="rect">
            <a:avLst/>
          </a:prstGeom>
          <a:noFill/>
        </p:spPr>
      </p:pic>
      <p:pic>
        <p:nvPicPr>
          <p:cNvPr id="30" name="Picture 6">
            <a:hlinkClick r:id="rId15"/>
            <a:extLst>
              <a:ext uri="{FF2B5EF4-FFF2-40B4-BE49-F238E27FC236}">
                <a16:creationId xmlns:a16="http://schemas.microsoft.com/office/drawing/2014/main" id="{97D8A9F7-9109-48D0-0781-197117BF80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40" y="5569299"/>
            <a:ext cx="333195" cy="33319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4C124A-1677-5379-4F1F-D80E084B6A0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7CD1832-464E-8F19-D1FF-C26D2A4008C4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27580D5-10C4-1378-1B16-22D2C6577A5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96E9CB-B7F8-9F5C-5A91-CC70339F4284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4046F42C-B4B1-F5B5-97B0-295157FB511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20">
              <a:extLst>
                <a:ext uri="{FF2B5EF4-FFF2-40B4-BE49-F238E27FC236}">
                  <a16:creationId xmlns:a16="http://schemas.microsoft.com/office/drawing/2014/main" id="{B9876A18-1EED-B3A2-6F45-2D9C7CE3D38D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268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Appareils électroniques, circuit&#10;&#10;Le contenu généré par l’IA peut être incorrect.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04" t="4435" r="31285" b="1901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1101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162" t="10060" b="2102"/>
          <a:stretch>
            <a:fillRect/>
          </a:stretch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3185160"/>
            <a:ext cx="12192000" cy="3672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0328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a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263427DF-DAE9-5C4C-6A1A-438ED4F52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5457155"/>
            <a:ext cx="11090276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AC7C66-F303-132A-295B-65A79300A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6CECF1A1-AFBB-C9C3-8C4C-A333753514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6500998E-0CA2-4FA3-BF63-EC673ABF21BF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F3E23DF4-7EAD-57AB-752A-EC8452CB6C51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879BEAB9-ED4E-001A-5054-C9630CF436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DC469B38-0BDD-091F-8A89-643F5C025E37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F04538F8-26C6-0B5E-9B13-7C72AEACEC0C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104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907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883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 slide 3a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C2E4BB5-C5E3-F6F8-4261-BF330F6E49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0F3FBF3D-73C2-AEF9-6A29-26E9974EB2B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16D7EF54-CF87-4A1F-B1F7-681296888423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411034BC-7D78-A8D4-1F4A-8C4D8937B48B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91A42476-4DC0-A3D4-0B82-C32497A9655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61A1CDED-A495-D2CB-B478-6B5C933C774A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8091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EC1CE0-E890-6F27-EC37-CCBB63335D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FC1EFD8E-6111-C0FE-F23B-7FCABA181AFF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2E0336C3-FD2D-34F2-37FE-01F1463B9B1A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BCC79B1A-4DEF-2D28-22B2-7BFA7646E1A5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5610CD6-85BD-3AFA-95C6-25178AB66F0D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DE7326A8-CE97-C71F-CFF8-B35813A22238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310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 slide 3a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C2E4BB5-C5E3-F6F8-4261-BF330F6E49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0F3FBF3D-73C2-AEF9-6A29-26E9974EB2B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16D7EF54-CF87-4A1F-B1F7-681296888423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411034BC-7D78-A8D4-1F4A-8C4D8937B48B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91A42476-4DC0-A3D4-0B82-C32497A9655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61A1CDED-A495-D2CB-B478-6B5C933C774A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58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e slide 3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112FC67-26E6-91F9-0FAE-294883269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FC0E4D70-5998-8125-42E2-E0EE77A84AC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FBD6D893-3276-B285-3B03-8726CD1FFB2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6F9A7FDE-2DE1-AB6B-F371-23968DFB687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2366D37-668B-51CE-2CE6-C9DA736141B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CF35CA0-09E8-81C3-4DA7-F503D6BAE3A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415561A2-AF17-AE8E-8E0A-9B607FD1F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107202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0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053956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0650393B-7E46-5ECE-4310-AF8EC72557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09E51387-52A5-B06A-AEC1-9A4DA7D2DACC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1A2D993C-1439-0B90-F87F-84C15E66CF4C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9D4A7921-9C3C-6166-B6B7-CEDC5FF28EEB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F10A1F9A-93B6-1683-DDEE-2FA6B370E583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74BF5A15-51F5-5003-8669-EA9C008D0092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445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AA102172-14DD-5ED5-33AF-35672124237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21C01B30-4538-A317-44E5-BDF28A06DCAA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A9A8C1E0-9587-0DA1-86EF-2B2312071C5E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B65EA192-75EF-F13F-0CC2-C84DE74A65A7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A48BD9AC-7231-CA62-C64B-046F4398B636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E90D6E4E-CBEC-C140-FE24-C2FD729A0A29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211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53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3032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03C5622C-AFD4-93DA-3105-DD24A109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EC1F4AF4-B2D1-B383-5414-6A7CE220351C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562EA075-7E1A-57B6-FA93-F8A92DA56EC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ABED82B4-66F4-60A2-8FF7-76C7FFFB8AEB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C403332C-6371-29E3-2335-DFAA7BE6C2F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3D2D8432-F91A-C228-692F-66BF4106BFBA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476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8A661-3751-29DA-1AB9-334A7C98EA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E0FC8CB-F05E-FFD4-8D7F-1F94AC26DA2A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34D3664-9369-B221-FD17-0597A682848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A7E500-54F5-1815-C9B9-3954ED883928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AE2D512F-FC3A-33B0-5954-0D1BFB4C1437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BB0A86DD-9E86-EB4E-14DC-ECC7130D6092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7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51496C4-1393-EC1A-FE90-568BF22C8C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0937F72A-96AE-F5EC-755D-D45529304F35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96B9DAFA-5CFE-3E91-78D3-742C4B9A849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CB9EFD82-551E-D525-DCB6-363C1A232636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F9FEB3BD-8FE6-4A58-DFA9-1F350C2DE2F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D59F2406-4DC9-3FBA-F0C2-60E886FCA30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7916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764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8077F6A-5588-29E0-312C-D1B791C906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992C4824-37D6-415A-E6EC-6E62CD172F7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20C33BE-AD5D-4D60-D7A2-A931FD4F868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B4C80064-8B28-D1EF-FC09-F0AFF3877595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B9F29B0E-E913-EB3D-4F7C-383B5615790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E0CDEF2F-7154-A5C2-D640-669D5BB07DF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900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B64C0B-D342-EDD4-D426-B9A5B83A46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70BA0B6B-013E-ED21-5C0C-A7573716118E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8C76A2C-1551-D00B-5D24-ECE94A0DB1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F5EB07D2-E52D-E392-D3C8-37455096D778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04CC7865-5F12-6284-B1F5-C81724EA104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F2F7B79C-F81D-D4E8-CCCC-1A80B79E58F5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4060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6036FEE-55DE-70FD-8023-666A176E56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4083" y="5360390"/>
            <a:chExt cx="3039349" cy="683316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B1ED800D-0360-E693-191D-220DFE10BEC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95F4CCB2-170A-19BE-C942-B19098270C4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890A43B6-BBB1-B11D-0EB6-447FE3C6F0F1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B0A92FC2-E6FE-6A55-A3D8-D99E8E6201E5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1C3193CB-D868-D37B-4D53-F1726DCD2D0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12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9D2F3-3C15-428F-AF70-D31974E2F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613" y="3199768"/>
            <a:ext cx="9079459" cy="353225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0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EC1CE0-E890-6F27-EC37-CCBB63335D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FC1EFD8E-6111-C0FE-F23B-7FCABA181AFF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2E0336C3-FD2D-34F2-37FE-01F1463B9B1A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BCC79B1A-4DEF-2D28-22B2-7BFA7646E1A5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5610CD6-85BD-3AFA-95C6-25178AB66F0D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DE7326A8-CE97-C71F-CFF8-B35813A22238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536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159896" cy="526042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4032" y="11929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4032" y="18650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032" y="25371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032" y="320932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388146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45536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4032" y="52257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032" y="58978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C4263A-DA82-3AB3-0A84-F2337DC19F6E}"/>
              </a:ext>
            </a:extLst>
          </p:cNvPr>
          <p:cNvSpPr/>
          <p:nvPr userDrawn="1"/>
        </p:nvSpPr>
        <p:spPr>
          <a:xfrm>
            <a:off x="-24680" y="1484784"/>
            <a:ext cx="5735960" cy="5373217"/>
          </a:xfrm>
          <a:prstGeom prst="rect">
            <a:avLst/>
          </a:prstGeom>
          <a:solidFill>
            <a:srgbClr val="173340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18650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25371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20932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368" y="388146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368" y="455360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368" y="52257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368" y="58978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5681029" cy="7921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 an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92696"/>
            <a:ext cx="4751907" cy="720179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Agenda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916832"/>
            <a:ext cx="5471988" cy="453635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46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21B52807-7673-5576-DEE4-0A88870C0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96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09D0F-E907-3A0B-CF17-D622F6756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19077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65870-6F3C-04B2-E814-901DB0CFC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563311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27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D6CCA-5023-D91C-5084-3ED466D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52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091BB-1771-4A6F-B93C-43E4798B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000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628775"/>
            <a:ext cx="5532086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2" y="2506942"/>
            <a:ext cx="5525185" cy="374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425" y="1628775"/>
            <a:ext cx="5451505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425" y="2506943"/>
            <a:ext cx="5444603" cy="37439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e slide 3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112FC67-26E6-91F9-0FAE-294883269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FC0E4D70-5998-8125-42E2-E0EE77A84AC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FBD6D893-3276-B285-3B03-8726CD1FFB2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6F9A7FDE-2DE1-AB6B-F371-23968DFB687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2366D37-668B-51CE-2CE6-C9DA736141B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CF35CA0-09E8-81C3-4DA7-F503D6BAE3A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8978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971" y="1628775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1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000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0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5029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5029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5A680-E072-89A5-A555-973742DE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85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14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207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3528-AA21-5972-C236-27F2D7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811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1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9166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409221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409221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4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7BD40BB-A2F0-F646-3CC2-596CC41958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122907"/>
            <a:ext cx="6096001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1655B6-7DE6-4895-863F-EF917B2F0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775"/>
            <a:ext cx="5545137" cy="4824413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572A4-9113-ABE4-A840-37A9AA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4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8C20F-AA44-45A0-8BD7-3F72A12E08AD}"/>
              </a:ext>
            </a:extLst>
          </p:cNvPr>
          <p:cNvSpPr/>
          <p:nvPr userDrawn="1"/>
        </p:nvSpPr>
        <p:spPr>
          <a:xfrm>
            <a:off x="0" y="0"/>
            <a:ext cx="40736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03CB7C-5AB2-4487-B779-DFE57F79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5538"/>
            <a:ext cx="69840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9CA61-951E-46A4-A7C6-8A4C09FDC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8774"/>
            <a:ext cx="6962544" cy="48244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D7751A-AC4E-473A-B544-73973FAE94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422379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2824-0DEF-7B5E-1D4F-BCBC062D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384" y="260350"/>
            <a:ext cx="6984000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81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930BD6-6C9D-490A-BF02-403245ED99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895A1A3-A6AA-456A-98DD-23651F1D1D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1125538"/>
            <a:ext cx="5063967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2C12DC-68D5-4DF5-891E-DAEB8A4AB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4032" y="1627200"/>
            <a:ext cx="5063967" cy="482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AAC9D4-CD35-41A1-A14D-B18A58A286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37B1-E3AC-A7E5-7836-78F324F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417" y="260350"/>
            <a:ext cx="5063967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053956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7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9DA9E05-008A-FA36-2321-F8544C0C8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</a:blip>
          <a:srcRect/>
          <a:stretch/>
        </p:blipFill>
        <p:spPr>
          <a:xfrm>
            <a:off x="89" y="12560"/>
            <a:ext cx="12191821" cy="683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3" name="Groupe 1">
            <a:extLst>
              <a:ext uri="{FF2B5EF4-FFF2-40B4-BE49-F238E27FC236}">
                <a16:creationId xmlns:a16="http://schemas.microsoft.com/office/drawing/2014/main" id="{A4258221-23B6-8EF5-4B57-C98F89A7763F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936395F-0D12-4C9C-4DFD-CB6B9CEA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D5619B5E-7C1F-F706-8E84-09C25724A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A6EE893C-407F-5D6D-BF3D-C4A2F8F1144C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5F3547DA-E65F-0191-478B-C4765FFB4D27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84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1E05-0646-A062-8DD0-B00651A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46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711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0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08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grpSp>
        <p:nvGrpSpPr>
          <p:cNvPr id="14" name="Groupe 1">
            <a:extLst>
              <a:ext uri="{FF2B5EF4-FFF2-40B4-BE49-F238E27FC236}">
                <a16:creationId xmlns:a16="http://schemas.microsoft.com/office/drawing/2014/main" id="{DFFA4EA6-56A9-4F86-ABC0-8D91183AD408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156B522-A0C0-42B8-BB11-65082FE7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3AD94EE-7857-4B4F-8194-A523D32A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2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dark grey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grpSp>
        <p:nvGrpSpPr>
          <p:cNvPr id="16" name="Groupe 1">
            <a:extLst>
              <a:ext uri="{FF2B5EF4-FFF2-40B4-BE49-F238E27FC236}">
                <a16:creationId xmlns:a16="http://schemas.microsoft.com/office/drawing/2014/main" id="{E0AE299F-7351-4397-AACC-823584420C74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EAF937C-9725-44A1-BB6F-11B4974B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B23023F-6948-45C1-A879-0B093E94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232191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adient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66E472-7F03-4595-8219-0CA22510C3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98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apgemini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7">
            <a:extLst>
              <a:ext uri="{FF2B5EF4-FFF2-40B4-BE49-F238E27FC236}">
                <a16:creationId xmlns:a16="http://schemas.microsoft.com/office/drawing/2014/main" id="{8045CCAE-BD2B-495D-9881-0F2682E7F5DC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9" name="Freeform 320">
              <a:extLst>
                <a:ext uri="{FF2B5EF4-FFF2-40B4-BE49-F238E27FC236}">
                  <a16:creationId xmlns:a16="http://schemas.microsoft.com/office/drawing/2014/main" id="{6A17AE04-922A-4540-99C5-F8D62C3B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DF832F2C-D3A7-4DE5-96EA-08ADD488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F942043-0ED4-4362-8DCB-F241572195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754F-A565-D595-AC8C-9F0E940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00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Whit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AE5525-158B-6161-23E7-E43B971ED5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8207" y="908721"/>
            <a:ext cx="4223793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08720"/>
            <a:ext cx="6624116" cy="158417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2924944"/>
            <a:ext cx="6624115" cy="280831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9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Enter </a:t>
            </a:r>
            <a:r>
              <a:rPr lang="fr-FR" err="1"/>
              <a:t>your</a:t>
            </a:r>
            <a:r>
              <a:rPr lang="fr-FR"/>
              <a:t> contents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7A3A5DA-5BBD-64D1-6DE2-E0F6859C58F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Image 7" descr="Une image contenant Graphique, créativité&#10;&#10;Le contenu généré par l’IA peut être incorrect.">
            <a:extLst>
              <a:ext uri="{FF2B5EF4-FFF2-40B4-BE49-F238E27FC236}">
                <a16:creationId xmlns:a16="http://schemas.microsoft.com/office/drawing/2014/main" id="{0EB2D145-1FD7-AE8B-829A-3F55E955637F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26" y="120673"/>
            <a:ext cx="742566" cy="6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Enter </a:t>
            </a:r>
            <a:r>
              <a:rPr lang="fr-FR" dirty="0" err="1"/>
              <a:t>your</a:t>
            </a:r>
            <a:r>
              <a:rPr lang="fr-FR" dirty="0"/>
              <a:t> contents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en-US" dirty="0"/>
          </a:p>
        </p:txBody>
      </p:sp>
      <p:grpSp>
        <p:nvGrpSpPr>
          <p:cNvPr id="31" name="Groupe 1">
            <a:extLst>
              <a:ext uri="{FF2B5EF4-FFF2-40B4-BE49-F238E27FC236}">
                <a16:creationId xmlns:a16="http://schemas.microsoft.com/office/drawing/2014/main" id="{F31688C0-3AAB-457C-86FA-4177A059CF79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0DF4B7FE-AA65-4E55-B964-75A3DEE1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08DB13D7-F3B3-4CCC-9572-7C835EA6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/>
              <a:t>	Source:	Source Text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7A3A5DA-5BBD-64D1-6DE2-E0F6859C58F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3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560562"/>
            <a:ext cx="11089753" cy="5748164"/>
          </a:xfrm>
          <a:prstGeom prst="rect">
            <a:avLst/>
          </a:prstGeom>
        </p:spPr>
      </p:pic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14363" y="1124744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</a:t>
            </a:r>
            <a:r>
              <a:rPr lang="fr-FR" err="1"/>
              <a:t>Invent</a:t>
            </a:r>
            <a:r>
              <a:rPr lang="fr-FR"/>
              <a:t>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545323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grpSp>
        <p:nvGrpSpPr>
          <p:cNvPr id="164" name="Group 37">
            <a:extLst>
              <a:ext uri="{FF2B5EF4-FFF2-40B4-BE49-F238E27FC236}">
                <a16:creationId xmlns:a16="http://schemas.microsoft.com/office/drawing/2014/main" id="{E8E7C8B3-3A54-13AA-D1EF-A3B4D724CE4F}"/>
              </a:ext>
            </a:extLst>
          </p:cNvPr>
          <p:cNvGrpSpPr/>
          <p:nvPr userDrawn="1"/>
        </p:nvGrpSpPr>
        <p:grpSpPr>
          <a:xfrm>
            <a:off x="11770322" y="176700"/>
            <a:ext cx="260230" cy="240782"/>
            <a:chOff x="5481638" y="2859088"/>
            <a:chExt cx="1231900" cy="1139825"/>
          </a:xfrm>
          <a:solidFill>
            <a:schemeClr val="tx2"/>
          </a:solidFill>
        </p:grpSpPr>
        <p:sp>
          <p:nvSpPr>
            <p:cNvPr id="165" name="Freeform 320">
              <a:extLst>
                <a:ext uri="{FF2B5EF4-FFF2-40B4-BE49-F238E27FC236}">
                  <a16:creationId xmlns:a16="http://schemas.microsoft.com/office/drawing/2014/main" id="{1D3B0473-271D-9D4C-1EAF-583AF0F8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321">
              <a:extLst>
                <a:ext uri="{FF2B5EF4-FFF2-40B4-BE49-F238E27FC236}">
                  <a16:creationId xmlns:a16="http://schemas.microsoft.com/office/drawing/2014/main" id="{C623AEAF-26FC-97CD-3895-F6B0804E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09" name="Grid" hidden="1">
            <a:extLst>
              <a:ext uri="{FF2B5EF4-FFF2-40B4-BE49-F238E27FC236}">
                <a16:creationId xmlns:a16="http://schemas.microsoft.com/office/drawing/2014/main" id="{C2A39477-3D7F-4548-5C77-731A5CD3DD5B}"/>
              </a:ext>
            </a:extLst>
          </p:cNvPr>
          <p:cNvGrpSpPr/>
          <p:nvPr userDrawn="1"/>
        </p:nvGrpSpPr>
        <p:grpSpPr>
          <a:xfrm>
            <a:off x="549678" y="549274"/>
            <a:ext cx="11089753" cy="5770739"/>
            <a:chOff x="550863" y="-3545094"/>
            <a:chExt cx="9958051" cy="6550747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71866D3-481B-E0FB-7117-9278B7BDD204}"/>
                </a:ext>
              </a:extLst>
            </p:cNvPr>
            <p:cNvSpPr/>
            <p:nvPr userDrawn="1"/>
          </p:nvSpPr>
          <p:spPr>
            <a:xfrm>
              <a:off x="550863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DEA351B-EA65-163D-FD73-FB68A70B8726}"/>
                </a:ext>
              </a:extLst>
            </p:cNvPr>
            <p:cNvSpPr/>
            <p:nvPr userDrawn="1"/>
          </p:nvSpPr>
          <p:spPr>
            <a:xfrm>
              <a:off x="1380744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DA16CDFC-143C-0C8C-06E9-53570AE7E0AF}"/>
                </a:ext>
              </a:extLst>
            </p:cNvPr>
            <p:cNvSpPr/>
            <p:nvPr userDrawn="1"/>
          </p:nvSpPr>
          <p:spPr>
            <a:xfrm>
              <a:off x="2210625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2EDCA90F-AFE4-D946-FBB8-3458B43F07FD}"/>
                </a:ext>
              </a:extLst>
            </p:cNvPr>
            <p:cNvSpPr/>
            <p:nvPr userDrawn="1"/>
          </p:nvSpPr>
          <p:spPr>
            <a:xfrm>
              <a:off x="3040506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C5CD8C6-EAD5-5BBC-0FA1-97F668B5E906}"/>
                </a:ext>
              </a:extLst>
            </p:cNvPr>
            <p:cNvSpPr/>
            <p:nvPr userDrawn="1"/>
          </p:nvSpPr>
          <p:spPr>
            <a:xfrm>
              <a:off x="3870387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7375E76-3CB8-7650-4EF5-6C1CE6C12071}"/>
                </a:ext>
              </a:extLst>
            </p:cNvPr>
            <p:cNvSpPr/>
            <p:nvPr userDrawn="1"/>
          </p:nvSpPr>
          <p:spPr>
            <a:xfrm>
              <a:off x="4700268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3AE80A-53BB-F969-3D0A-F68CA9F7611B}"/>
                </a:ext>
              </a:extLst>
            </p:cNvPr>
            <p:cNvSpPr/>
            <p:nvPr userDrawn="1"/>
          </p:nvSpPr>
          <p:spPr>
            <a:xfrm>
              <a:off x="5530149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2230A05-614C-EACE-88C5-EBAB0A67FA6D}"/>
                </a:ext>
              </a:extLst>
            </p:cNvPr>
            <p:cNvSpPr/>
            <p:nvPr userDrawn="1"/>
          </p:nvSpPr>
          <p:spPr>
            <a:xfrm>
              <a:off x="6360030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FAC24C3-D6CE-E9AC-DE87-83036684CB31}"/>
                </a:ext>
              </a:extLst>
            </p:cNvPr>
            <p:cNvSpPr/>
            <p:nvPr userDrawn="1"/>
          </p:nvSpPr>
          <p:spPr>
            <a:xfrm>
              <a:off x="7189390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D326200-0FA7-496E-22F3-B236FA209753}"/>
                </a:ext>
              </a:extLst>
            </p:cNvPr>
            <p:cNvSpPr/>
            <p:nvPr userDrawn="1"/>
          </p:nvSpPr>
          <p:spPr>
            <a:xfrm>
              <a:off x="8019271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7B9E3037-1080-4D54-BA33-5074D24C0784}"/>
                </a:ext>
              </a:extLst>
            </p:cNvPr>
            <p:cNvSpPr/>
            <p:nvPr userDrawn="1"/>
          </p:nvSpPr>
          <p:spPr>
            <a:xfrm>
              <a:off x="8849152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821CA65-C01F-8506-3E75-15F91D6D273E}"/>
                </a:ext>
              </a:extLst>
            </p:cNvPr>
            <p:cNvSpPr/>
            <p:nvPr userDrawn="1"/>
          </p:nvSpPr>
          <p:spPr>
            <a:xfrm>
              <a:off x="9679033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DE330B9C-B9A7-81A5-3970-EF4886296ECF}"/>
                </a:ext>
              </a:extLst>
            </p:cNvPr>
            <p:cNvSpPr/>
            <p:nvPr userDrawn="1"/>
          </p:nvSpPr>
          <p:spPr>
            <a:xfrm>
              <a:off x="550863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AD07DE0-5082-71AF-F3C5-945A4D60E8AA}"/>
                </a:ext>
              </a:extLst>
            </p:cNvPr>
            <p:cNvSpPr/>
            <p:nvPr userDrawn="1"/>
          </p:nvSpPr>
          <p:spPr>
            <a:xfrm>
              <a:off x="1380744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CA73513B-729E-DD15-0A51-FC34F76A9C74}"/>
                </a:ext>
              </a:extLst>
            </p:cNvPr>
            <p:cNvSpPr/>
            <p:nvPr userDrawn="1"/>
          </p:nvSpPr>
          <p:spPr>
            <a:xfrm>
              <a:off x="2210625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A721EB7-F9CC-46FC-5991-0406C937B56B}"/>
                </a:ext>
              </a:extLst>
            </p:cNvPr>
            <p:cNvSpPr/>
            <p:nvPr userDrawn="1"/>
          </p:nvSpPr>
          <p:spPr>
            <a:xfrm>
              <a:off x="3040506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868F365-A6D3-43B2-EDB7-C96B2A8FB57F}"/>
                </a:ext>
              </a:extLst>
            </p:cNvPr>
            <p:cNvSpPr/>
            <p:nvPr userDrawn="1"/>
          </p:nvSpPr>
          <p:spPr>
            <a:xfrm>
              <a:off x="3870387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FD40C57-26B4-7A7E-C331-9663E233B100}"/>
                </a:ext>
              </a:extLst>
            </p:cNvPr>
            <p:cNvSpPr/>
            <p:nvPr userDrawn="1"/>
          </p:nvSpPr>
          <p:spPr>
            <a:xfrm>
              <a:off x="4700268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A24F68A-A1FD-9679-39D3-F839C73E68CC}"/>
                </a:ext>
              </a:extLst>
            </p:cNvPr>
            <p:cNvSpPr/>
            <p:nvPr userDrawn="1"/>
          </p:nvSpPr>
          <p:spPr>
            <a:xfrm>
              <a:off x="5530149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3B4A911-5436-4862-E5DC-161FAF2A3CA1}"/>
                </a:ext>
              </a:extLst>
            </p:cNvPr>
            <p:cNvSpPr/>
            <p:nvPr userDrawn="1"/>
          </p:nvSpPr>
          <p:spPr>
            <a:xfrm>
              <a:off x="6360030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F55F2A5-00CA-2916-F880-557ECC72456C}"/>
                </a:ext>
              </a:extLst>
            </p:cNvPr>
            <p:cNvSpPr/>
            <p:nvPr userDrawn="1"/>
          </p:nvSpPr>
          <p:spPr>
            <a:xfrm>
              <a:off x="7189390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AC6B64C-6DA2-4D87-4F4D-33CB2C7F44CC}"/>
                </a:ext>
              </a:extLst>
            </p:cNvPr>
            <p:cNvSpPr/>
            <p:nvPr userDrawn="1"/>
          </p:nvSpPr>
          <p:spPr>
            <a:xfrm>
              <a:off x="8019271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A902F34-D3CC-45D3-B747-5A8F4D038C83}"/>
                </a:ext>
              </a:extLst>
            </p:cNvPr>
            <p:cNvSpPr/>
            <p:nvPr userDrawn="1"/>
          </p:nvSpPr>
          <p:spPr>
            <a:xfrm>
              <a:off x="8849152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31807415-C1CB-DE3C-AE19-F5533693CD1C}"/>
                </a:ext>
              </a:extLst>
            </p:cNvPr>
            <p:cNvSpPr/>
            <p:nvPr userDrawn="1"/>
          </p:nvSpPr>
          <p:spPr>
            <a:xfrm>
              <a:off x="9679033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E87C45D-AC9A-CF03-2B0E-4D3000149764}"/>
                </a:ext>
              </a:extLst>
            </p:cNvPr>
            <p:cNvSpPr/>
            <p:nvPr userDrawn="1"/>
          </p:nvSpPr>
          <p:spPr>
            <a:xfrm>
              <a:off x="550863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E1FF36C-1FC8-2889-1561-D65F43E00CB5}"/>
                </a:ext>
              </a:extLst>
            </p:cNvPr>
            <p:cNvSpPr/>
            <p:nvPr userDrawn="1"/>
          </p:nvSpPr>
          <p:spPr>
            <a:xfrm>
              <a:off x="1380744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693021C-0F90-FE54-0749-E3D714ADE210}"/>
                </a:ext>
              </a:extLst>
            </p:cNvPr>
            <p:cNvSpPr/>
            <p:nvPr userDrawn="1"/>
          </p:nvSpPr>
          <p:spPr>
            <a:xfrm>
              <a:off x="2210625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0B07911A-5710-B8C4-743A-F5E2983D6BBE}"/>
                </a:ext>
              </a:extLst>
            </p:cNvPr>
            <p:cNvSpPr/>
            <p:nvPr userDrawn="1"/>
          </p:nvSpPr>
          <p:spPr>
            <a:xfrm>
              <a:off x="3040506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E2297A3B-9490-C597-4ED1-8011C7CEC081}"/>
                </a:ext>
              </a:extLst>
            </p:cNvPr>
            <p:cNvSpPr/>
            <p:nvPr userDrawn="1"/>
          </p:nvSpPr>
          <p:spPr>
            <a:xfrm>
              <a:off x="3870387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DB14A7A-5971-B1E8-5DA1-C025F588A056}"/>
                </a:ext>
              </a:extLst>
            </p:cNvPr>
            <p:cNvSpPr/>
            <p:nvPr userDrawn="1"/>
          </p:nvSpPr>
          <p:spPr>
            <a:xfrm>
              <a:off x="4700268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2689EAC-DDF5-9AB9-8DA8-CCE0EA8AF2D6}"/>
                </a:ext>
              </a:extLst>
            </p:cNvPr>
            <p:cNvSpPr/>
            <p:nvPr userDrawn="1"/>
          </p:nvSpPr>
          <p:spPr>
            <a:xfrm>
              <a:off x="5530149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AAEB6A2-4806-5233-2449-58A86C8C4A0A}"/>
                </a:ext>
              </a:extLst>
            </p:cNvPr>
            <p:cNvSpPr/>
            <p:nvPr userDrawn="1"/>
          </p:nvSpPr>
          <p:spPr>
            <a:xfrm>
              <a:off x="6360030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9A4B3EC-4225-C1E8-D50C-59A2465703BE}"/>
                </a:ext>
              </a:extLst>
            </p:cNvPr>
            <p:cNvSpPr/>
            <p:nvPr userDrawn="1"/>
          </p:nvSpPr>
          <p:spPr>
            <a:xfrm>
              <a:off x="7189390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98EE0E8-3FA6-138B-8593-ADA00F4A9024}"/>
                </a:ext>
              </a:extLst>
            </p:cNvPr>
            <p:cNvSpPr/>
            <p:nvPr userDrawn="1"/>
          </p:nvSpPr>
          <p:spPr>
            <a:xfrm>
              <a:off x="8019271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6DC0B862-15F8-0DA9-354B-CB794C9BC4C9}"/>
                </a:ext>
              </a:extLst>
            </p:cNvPr>
            <p:cNvSpPr/>
            <p:nvPr userDrawn="1"/>
          </p:nvSpPr>
          <p:spPr>
            <a:xfrm>
              <a:off x="8849152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DE30F99-21D7-A344-4FB8-5348432F7662}"/>
                </a:ext>
              </a:extLst>
            </p:cNvPr>
            <p:cNvSpPr/>
            <p:nvPr userDrawn="1"/>
          </p:nvSpPr>
          <p:spPr>
            <a:xfrm>
              <a:off x="9679033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D37980F3-61E5-C746-41BF-CDB5273093E4}"/>
                </a:ext>
              </a:extLst>
            </p:cNvPr>
            <p:cNvSpPr/>
            <p:nvPr userDrawn="1"/>
          </p:nvSpPr>
          <p:spPr>
            <a:xfrm>
              <a:off x="550863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3E2A25F-79A9-C949-E22A-03E71CC20F49}"/>
                </a:ext>
              </a:extLst>
            </p:cNvPr>
            <p:cNvSpPr/>
            <p:nvPr userDrawn="1"/>
          </p:nvSpPr>
          <p:spPr>
            <a:xfrm>
              <a:off x="1380744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51DF07A-6CFA-6E3F-1587-07BF3C331C24}"/>
                </a:ext>
              </a:extLst>
            </p:cNvPr>
            <p:cNvSpPr/>
            <p:nvPr userDrawn="1"/>
          </p:nvSpPr>
          <p:spPr>
            <a:xfrm>
              <a:off x="2210625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F8DC8DA9-2118-0C3D-4C81-4123C031E86C}"/>
                </a:ext>
              </a:extLst>
            </p:cNvPr>
            <p:cNvSpPr/>
            <p:nvPr userDrawn="1"/>
          </p:nvSpPr>
          <p:spPr>
            <a:xfrm>
              <a:off x="3040506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912F9C30-39FA-66C6-CAA9-95C7B1CB2DAB}"/>
                </a:ext>
              </a:extLst>
            </p:cNvPr>
            <p:cNvSpPr/>
            <p:nvPr userDrawn="1"/>
          </p:nvSpPr>
          <p:spPr>
            <a:xfrm>
              <a:off x="3870387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38DCC95-C641-274F-7176-EEDBD294B278}"/>
                </a:ext>
              </a:extLst>
            </p:cNvPr>
            <p:cNvSpPr/>
            <p:nvPr userDrawn="1"/>
          </p:nvSpPr>
          <p:spPr>
            <a:xfrm>
              <a:off x="4700268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B4F94A87-FB6C-2AEC-EE4D-3B76F2B7C533}"/>
                </a:ext>
              </a:extLst>
            </p:cNvPr>
            <p:cNvSpPr/>
            <p:nvPr userDrawn="1"/>
          </p:nvSpPr>
          <p:spPr>
            <a:xfrm>
              <a:off x="5530149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F6C371D-963B-E16A-4329-5E2130301C09}"/>
                </a:ext>
              </a:extLst>
            </p:cNvPr>
            <p:cNvSpPr/>
            <p:nvPr userDrawn="1"/>
          </p:nvSpPr>
          <p:spPr>
            <a:xfrm>
              <a:off x="6360030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07C25D4-9180-08E4-504A-65DE63A11BC9}"/>
                </a:ext>
              </a:extLst>
            </p:cNvPr>
            <p:cNvSpPr/>
            <p:nvPr userDrawn="1"/>
          </p:nvSpPr>
          <p:spPr>
            <a:xfrm>
              <a:off x="7189390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02EB80FA-A92C-7E1D-64EB-BE635C17787F}"/>
                </a:ext>
              </a:extLst>
            </p:cNvPr>
            <p:cNvSpPr/>
            <p:nvPr userDrawn="1"/>
          </p:nvSpPr>
          <p:spPr>
            <a:xfrm>
              <a:off x="8019271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58F1312-CE24-F71A-AA06-9B9C91C078DD}"/>
                </a:ext>
              </a:extLst>
            </p:cNvPr>
            <p:cNvSpPr/>
            <p:nvPr userDrawn="1"/>
          </p:nvSpPr>
          <p:spPr>
            <a:xfrm>
              <a:off x="8849152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DB21FC38-BBC5-00CD-B86F-9504219FCD93}"/>
                </a:ext>
              </a:extLst>
            </p:cNvPr>
            <p:cNvSpPr/>
            <p:nvPr userDrawn="1"/>
          </p:nvSpPr>
          <p:spPr>
            <a:xfrm>
              <a:off x="9679033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84957135-AB1E-0186-E093-360D6406621B}"/>
                </a:ext>
              </a:extLst>
            </p:cNvPr>
            <p:cNvSpPr/>
            <p:nvPr userDrawn="1"/>
          </p:nvSpPr>
          <p:spPr>
            <a:xfrm>
              <a:off x="550863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6BB965C1-C3C8-05F3-1834-554DCF36C2A7}"/>
                </a:ext>
              </a:extLst>
            </p:cNvPr>
            <p:cNvSpPr/>
            <p:nvPr userDrawn="1"/>
          </p:nvSpPr>
          <p:spPr>
            <a:xfrm>
              <a:off x="1380744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53A4FEE-9B68-BCA2-7D3A-A0AF2374040E}"/>
                </a:ext>
              </a:extLst>
            </p:cNvPr>
            <p:cNvSpPr/>
            <p:nvPr userDrawn="1"/>
          </p:nvSpPr>
          <p:spPr>
            <a:xfrm>
              <a:off x="2210625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0E15C49B-0ED1-508F-70DF-0BDDD230B968}"/>
                </a:ext>
              </a:extLst>
            </p:cNvPr>
            <p:cNvSpPr/>
            <p:nvPr userDrawn="1"/>
          </p:nvSpPr>
          <p:spPr>
            <a:xfrm>
              <a:off x="3040506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32C9FB4-841B-8395-85B3-8370F5EBB47F}"/>
                </a:ext>
              </a:extLst>
            </p:cNvPr>
            <p:cNvSpPr/>
            <p:nvPr userDrawn="1"/>
          </p:nvSpPr>
          <p:spPr>
            <a:xfrm>
              <a:off x="3870387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756A8B31-5332-09D1-F992-17C3C1D09B64}"/>
                </a:ext>
              </a:extLst>
            </p:cNvPr>
            <p:cNvSpPr/>
            <p:nvPr userDrawn="1"/>
          </p:nvSpPr>
          <p:spPr>
            <a:xfrm>
              <a:off x="4700268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A00A0BA-E638-0AF9-9AF3-4A37C241B659}"/>
                </a:ext>
              </a:extLst>
            </p:cNvPr>
            <p:cNvSpPr/>
            <p:nvPr userDrawn="1"/>
          </p:nvSpPr>
          <p:spPr>
            <a:xfrm>
              <a:off x="5530149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686CE01-0751-12A2-9AB7-00C876A980F5}"/>
                </a:ext>
              </a:extLst>
            </p:cNvPr>
            <p:cNvSpPr/>
            <p:nvPr userDrawn="1"/>
          </p:nvSpPr>
          <p:spPr>
            <a:xfrm>
              <a:off x="6360030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C63A903-E7F8-A64C-EEB4-612C24093399}"/>
                </a:ext>
              </a:extLst>
            </p:cNvPr>
            <p:cNvSpPr/>
            <p:nvPr userDrawn="1"/>
          </p:nvSpPr>
          <p:spPr>
            <a:xfrm>
              <a:off x="7189390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F519718D-9B0C-FAB3-8EF4-0CB4ACE88BCE}"/>
                </a:ext>
              </a:extLst>
            </p:cNvPr>
            <p:cNvSpPr/>
            <p:nvPr userDrawn="1"/>
          </p:nvSpPr>
          <p:spPr>
            <a:xfrm>
              <a:off x="8019271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F9A53B0-4091-E800-FA67-8BB2798D0B92}"/>
                </a:ext>
              </a:extLst>
            </p:cNvPr>
            <p:cNvSpPr/>
            <p:nvPr userDrawn="1"/>
          </p:nvSpPr>
          <p:spPr>
            <a:xfrm>
              <a:off x="8849152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DAB3BDE6-DD78-2AD7-EDBD-182BAF9C6BE9}"/>
                </a:ext>
              </a:extLst>
            </p:cNvPr>
            <p:cNvSpPr/>
            <p:nvPr userDrawn="1"/>
          </p:nvSpPr>
          <p:spPr>
            <a:xfrm>
              <a:off x="9679033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4FC2109-1EF7-478E-D693-F0EE749804CF}"/>
                </a:ext>
              </a:extLst>
            </p:cNvPr>
            <p:cNvSpPr/>
            <p:nvPr userDrawn="1"/>
          </p:nvSpPr>
          <p:spPr>
            <a:xfrm>
              <a:off x="550863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AC12DE-3176-3587-0B94-16A05213D2A5}"/>
                </a:ext>
              </a:extLst>
            </p:cNvPr>
            <p:cNvSpPr/>
            <p:nvPr userDrawn="1"/>
          </p:nvSpPr>
          <p:spPr>
            <a:xfrm>
              <a:off x="1380744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6FD5564-EBC6-8D57-D28B-2FD0C439FA33}"/>
                </a:ext>
              </a:extLst>
            </p:cNvPr>
            <p:cNvSpPr/>
            <p:nvPr userDrawn="1"/>
          </p:nvSpPr>
          <p:spPr>
            <a:xfrm>
              <a:off x="2210625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0534443-1836-F253-A82B-9C7AC0D1D543}"/>
                </a:ext>
              </a:extLst>
            </p:cNvPr>
            <p:cNvSpPr/>
            <p:nvPr userDrawn="1"/>
          </p:nvSpPr>
          <p:spPr>
            <a:xfrm>
              <a:off x="3040506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174D55F4-D9AF-FE0C-68A1-0315DF4611EC}"/>
                </a:ext>
              </a:extLst>
            </p:cNvPr>
            <p:cNvSpPr/>
            <p:nvPr userDrawn="1"/>
          </p:nvSpPr>
          <p:spPr>
            <a:xfrm>
              <a:off x="3870387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35DA394-7CDB-2986-37E1-FCCC599D1DE0}"/>
                </a:ext>
              </a:extLst>
            </p:cNvPr>
            <p:cNvSpPr/>
            <p:nvPr userDrawn="1"/>
          </p:nvSpPr>
          <p:spPr>
            <a:xfrm>
              <a:off x="4700268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44FDDDB9-720B-6C70-B75A-8023B31A2281}"/>
                </a:ext>
              </a:extLst>
            </p:cNvPr>
            <p:cNvSpPr/>
            <p:nvPr userDrawn="1"/>
          </p:nvSpPr>
          <p:spPr>
            <a:xfrm>
              <a:off x="5530149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590BC5D-B04C-140F-05A1-E6FFA6168878}"/>
                </a:ext>
              </a:extLst>
            </p:cNvPr>
            <p:cNvSpPr/>
            <p:nvPr userDrawn="1"/>
          </p:nvSpPr>
          <p:spPr>
            <a:xfrm>
              <a:off x="6360030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9A8FC9B-3294-93ED-49C6-5FA36BF2D3BA}"/>
                </a:ext>
              </a:extLst>
            </p:cNvPr>
            <p:cNvSpPr/>
            <p:nvPr userDrawn="1"/>
          </p:nvSpPr>
          <p:spPr>
            <a:xfrm>
              <a:off x="7189390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03CEDEA-A439-05D3-E8D1-7867DE8094CB}"/>
                </a:ext>
              </a:extLst>
            </p:cNvPr>
            <p:cNvSpPr/>
            <p:nvPr userDrawn="1"/>
          </p:nvSpPr>
          <p:spPr>
            <a:xfrm>
              <a:off x="8019271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1D9DDFEA-B363-FDBD-5F40-D4A2B0BC4E84}"/>
                </a:ext>
              </a:extLst>
            </p:cNvPr>
            <p:cNvSpPr/>
            <p:nvPr userDrawn="1"/>
          </p:nvSpPr>
          <p:spPr>
            <a:xfrm>
              <a:off x="8849152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17C2E12-A8F9-5A1D-A031-90F0C4D6EA70}"/>
                </a:ext>
              </a:extLst>
            </p:cNvPr>
            <p:cNvSpPr/>
            <p:nvPr userDrawn="1"/>
          </p:nvSpPr>
          <p:spPr>
            <a:xfrm>
              <a:off x="9679033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A06F306-871D-D9E7-1B8F-5DF9AB991E65}"/>
                </a:ext>
              </a:extLst>
            </p:cNvPr>
            <p:cNvSpPr/>
            <p:nvPr userDrawn="1"/>
          </p:nvSpPr>
          <p:spPr>
            <a:xfrm>
              <a:off x="550863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399601C-1318-0C5C-6EEB-0A4289311D70}"/>
                </a:ext>
              </a:extLst>
            </p:cNvPr>
            <p:cNvSpPr/>
            <p:nvPr userDrawn="1"/>
          </p:nvSpPr>
          <p:spPr>
            <a:xfrm>
              <a:off x="1380744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81562F9-434C-AD40-0235-CFF9E2D39DE5}"/>
                </a:ext>
              </a:extLst>
            </p:cNvPr>
            <p:cNvSpPr/>
            <p:nvPr userDrawn="1"/>
          </p:nvSpPr>
          <p:spPr>
            <a:xfrm>
              <a:off x="2210625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0786896-FBAF-8FC4-F3FD-CC93796BF22C}"/>
                </a:ext>
              </a:extLst>
            </p:cNvPr>
            <p:cNvSpPr/>
            <p:nvPr userDrawn="1"/>
          </p:nvSpPr>
          <p:spPr>
            <a:xfrm>
              <a:off x="3040506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EC9A1B9-C424-019D-C1FC-7E2AADCED7AF}"/>
                </a:ext>
              </a:extLst>
            </p:cNvPr>
            <p:cNvSpPr/>
            <p:nvPr userDrawn="1"/>
          </p:nvSpPr>
          <p:spPr>
            <a:xfrm>
              <a:off x="3870387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EA2B8AE-1627-E392-CF2A-2935DABB5433}"/>
                </a:ext>
              </a:extLst>
            </p:cNvPr>
            <p:cNvSpPr/>
            <p:nvPr userDrawn="1"/>
          </p:nvSpPr>
          <p:spPr>
            <a:xfrm>
              <a:off x="4700268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F91D5F1F-66D2-BF10-593E-C4DD915A633F}"/>
                </a:ext>
              </a:extLst>
            </p:cNvPr>
            <p:cNvSpPr/>
            <p:nvPr userDrawn="1"/>
          </p:nvSpPr>
          <p:spPr>
            <a:xfrm>
              <a:off x="5530149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20F59486-4A0C-6D3C-8B6D-971DA886C29B}"/>
                </a:ext>
              </a:extLst>
            </p:cNvPr>
            <p:cNvSpPr/>
            <p:nvPr userDrawn="1"/>
          </p:nvSpPr>
          <p:spPr>
            <a:xfrm>
              <a:off x="6360030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2380F3BF-44C0-05B0-BD81-C156DA902971}"/>
                </a:ext>
              </a:extLst>
            </p:cNvPr>
            <p:cNvSpPr/>
            <p:nvPr userDrawn="1"/>
          </p:nvSpPr>
          <p:spPr>
            <a:xfrm>
              <a:off x="7189390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805CC5A-2E98-B913-1F06-3FC17566276F}"/>
                </a:ext>
              </a:extLst>
            </p:cNvPr>
            <p:cNvSpPr/>
            <p:nvPr userDrawn="1"/>
          </p:nvSpPr>
          <p:spPr>
            <a:xfrm>
              <a:off x="8019271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B74AC63-5938-2BFB-C1A1-A3412F470BA3}"/>
                </a:ext>
              </a:extLst>
            </p:cNvPr>
            <p:cNvSpPr/>
            <p:nvPr userDrawn="1"/>
          </p:nvSpPr>
          <p:spPr>
            <a:xfrm>
              <a:off x="8849152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72EA014-7321-858E-CC7A-D4FDA8E6251A}"/>
                </a:ext>
              </a:extLst>
            </p:cNvPr>
            <p:cNvSpPr/>
            <p:nvPr userDrawn="1"/>
          </p:nvSpPr>
          <p:spPr>
            <a:xfrm>
              <a:off x="9679033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E8362961-F917-A8EA-DA8E-9ED945C6A159}"/>
                </a:ext>
              </a:extLst>
            </p:cNvPr>
            <p:cNvSpPr/>
            <p:nvPr userDrawn="1"/>
          </p:nvSpPr>
          <p:spPr>
            <a:xfrm>
              <a:off x="550863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16DA987-B186-BFDB-0E8E-28F292426BC4}"/>
                </a:ext>
              </a:extLst>
            </p:cNvPr>
            <p:cNvSpPr/>
            <p:nvPr userDrawn="1"/>
          </p:nvSpPr>
          <p:spPr>
            <a:xfrm>
              <a:off x="1380744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2D93D5D-81D4-240C-0EDB-4DA181D9E6FF}"/>
                </a:ext>
              </a:extLst>
            </p:cNvPr>
            <p:cNvSpPr/>
            <p:nvPr userDrawn="1"/>
          </p:nvSpPr>
          <p:spPr>
            <a:xfrm>
              <a:off x="2210625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97133A93-5D01-E596-8F0A-EC3F484BA9F9}"/>
                </a:ext>
              </a:extLst>
            </p:cNvPr>
            <p:cNvSpPr/>
            <p:nvPr userDrawn="1"/>
          </p:nvSpPr>
          <p:spPr>
            <a:xfrm>
              <a:off x="3040506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F7DF521-C09C-010A-4497-1E2AB974BD69}"/>
                </a:ext>
              </a:extLst>
            </p:cNvPr>
            <p:cNvSpPr/>
            <p:nvPr userDrawn="1"/>
          </p:nvSpPr>
          <p:spPr>
            <a:xfrm>
              <a:off x="3870387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84114F77-7F9D-FD08-4AB5-F1E8988C8C65}"/>
                </a:ext>
              </a:extLst>
            </p:cNvPr>
            <p:cNvSpPr/>
            <p:nvPr userDrawn="1"/>
          </p:nvSpPr>
          <p:spPr>
            <a:xfrm>
              <a:off x="4700268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93E4511-3728-C9AF-91F6-0DA3BAE3BF6A}"/>
                </a:ext>
              </a:extLst>
            </p:cNvPr>
            <p:cNvSpPr/>
            <p:nvPr userDrawn="1"/>
          </p:nvSpPr>
          <p:spPr>
            <a:xfrm>
              <a:off x="5530149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404C347-3995-183F-ED09-FBA60FB35CDB}"/>
                </a:ext>
              </a:extLst>
            </p:cNvPr>
            <p:cNvSpPr/>
            <p:nvPr userDrawn="1"/>
          </p:nvSpPr>
          <p:spPr>
            <a:xfrm>
              <a:off x="6360030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EE3B604-C021-C8CB-C3AD-E615E4F8766E}"/>
                </a:ext>
              </a:extLst>
            </p:cNvPr>
            <p:cNvSpPr/>
            <p:nvPr userDrawn="1"/>
          </p:nvSpPr>
          <p:spPr>
            <a:xfrm>
              <a:off x="7189390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0488776-02D4-5732-7C7E-411075FC4CFE}"/>
                </a:ext>
              </a:extLst>
            </p:cNvPr>
            <p:cNvSpPr/>
            <p:nvPr userDrawn="1"/>
          </p:nvSpPr>
          <p:spPr>
            <a:xfrm>
              <a:off x="8019271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A84E078-4142-E219-5BB3-9504B3C8B1A7}"/>
                </a:ext>
              </a:extLst>
            </p:cNvPr>
            <p:cNvSpPr/>
            <p:nvPr userDrawn="1"/>
          </p:nvSpPr>
          <p:spPr>
            <a:xfrm>
              <a:off x="8849152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776868D5-E036-3B9C-F72C-A6968E5C08B3}"/>
                </a:ext>
              </a:extLst>
            </p:cNvPr>
            <p:cNvSpPr/>
            <p:nvPr userDrawn="1"/>
          </p:nvSpPr>
          <p:spPr>
            <a:xfrm>
              <a:off x="9679033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B50E1DE6-3490-C45F-F745-58CAD272B59D}"/>
                </a:ext>
              </a:extLst>
            </p:cNvPr>
            <p:cNvSpPr/>
            <p:nvPr userDrawn="1"/>
          </p:nvSpPr>
          <p:spPr>
            <a:xfrm>
              <a:off x="550863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2234271-E608-27BA-6BBB-FB03EDC7A05A}"/>
                </a:ext>
              </a:extLst>
            </p:cNvPr>
            <p:cNvSpPr/>
            <p:nvPr userDrawn="1"/>
          </p:nvSpPr>
          <p:spPr>
            <a:xfrm>
              <a:off x="1380744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357E396E-8514-EDE9-55FC-5C3370272C7C}"/>
                </a:ext>
              </a:extLst>
            </p:cNvPr>
            <p:cNvSpPr/>
            <p:nvPr userDrawn="1"/>
          </p:nvSpPr>
          <p:spPr>
            <a:xfrm>
              <a:off x="2210625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F102FAF8-60C6-00F1-0561-71AC473EC057}"/>
                </a:ext>
              </a:extLst>
            </p:cNvPr>
            <p:cNvSpPr/>
            <p:nvPr userDrawn="1"/>
          </p:nvSpPr>
          <p:spPr>
            <a:xfrm>
              <a:off x="3040506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49BAC507-5EF3-857D-7A3D-4C023E30D0E2}"/>
                </a:ext>
              </a:extLst>
            </p:cNvPr>
            <p:cNvSpPr/>
            <p:nvPr userDrawn="1"/>
          </p:nvSpPr>
          <p:spPr>
            <a:xfrm>
              <a:off x="3870387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EAE3F55-EB2C-7891-8D61-6B2E6ECE0616}"/>
                </a:ext>
              </a:extLst>
            </p:cNvPr>
            <p:cNvSpPr/>
            <p:nvPr userDrawn="1"/>
          </p:nvSpPr>
          <p:spPr>
            <a:xfrm>
              <a:off x="4700268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E163F9-DB4F-1BD7-450C-8183F7D2AB76}"/>
                </a:ext>
              </a:extLst>
            </p:cNvPr>
            <p:cNvSpPr/>
            <p:nvPr userDrawn="1"/>
          </p:nvSpPr>
          <p:spPr>
            <a:xfrm>
              <a:off x="5530149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37A94A6E-C33A-305C-A0CA-0FDFAF9C71EF}"/>
                </a:ext>
              </a:extLst>
            </p:cNvPr>
            <p:cNvSpPr/>
            <p:nvPr userDrawn="1"/>
          </p:nvSpPr>
          <p:spPr>
            <a:xfrm>
              <a:off x="6360030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B10B114E-2974-3B4B-787E-3576AF2DFE74}"/>
                </a:ext>
              </a:extLst>
            </p:cNvPr>
            <p:cNvSpPr/>
            <p:nvPr userDrawn="1"/>
          </p:nvSpPr>
          <p:spPr>
            <a:xfrm>
              <a:off x="7189390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4B17724-0322-643B-76C4-ED78175A6DDD}"/>
                </a:ext>
              </a:extLst>
            </p:cNvPr>
            <p:cNvSpPr/>
            <p:nvPr userDrawn="1"/>
          </p:nvSpPr>
          <p:spPr>
            <a:xfrm>
              <a:off x="8019271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89D50A4-059B-8FA7-7C5B-703D558A407D}"/>
                </a:ext>
              </a:extLst>
            </p:cNvPr>
            <p:cNvSpPr/>
            <p:nvPr userDrawn="1"/>
          </p:nvSpPr>
          <p:spPr>
            <a:xfrm>
              <a:off x="8849152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AD77A4E-B8CF-551F-6A69-A487590619C1}"/>
                </a:ext>
              </a:extLst>
            </p:cNvPr>
            <p:cNvSpPr/>
            <p:nvPr userDrawn="1"/>
          </p:nvSpPr>
          <p:spPr>
            <a:xfrm>
              <a:off x="9679033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3C40BE6-40BE-E19D-A76F-FB0CAE857E4F}"/>
                </a:ext>
              </a:extLst>
            </p:cNvPr>
            <p:cNvSpPr/>
            <p:nvPr userDrawn="1"/>
          </p:nvSpPr>
          <p:spPr>
            <a:xfrm>
              <a:off x="550863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EFBEFB97-564F-ABB3-B0D0-064F7172EFA4}"/>
                </a:ext>
              </a:extLst>
            </p:cNvPr>
            <p:cNvSpPr/>
            <p:nvPr userDrawn="1"/>
          </p:nvSpPr>
          <p:spPr>
            <a:xfrm>
              <a:off x="1380744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463650A-D5AC-228C-8212-C137B64FA687}"/>
                </a:ext>
              </a:extLst>
            </p:cNvPr>
            <p:cNvSpPr/>
            <p:nvPr userDrawn="1"/>
          </p:nvSpPr>
          <p:spPr>
            <a:xfrm>
              <a:off x="2210625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7EF9DD1-7E90-8D56-FCF2-44C916F635CB}"/>
                </a:ext>
              </a:extLst>
            </p:cNvPr>
            <p:cNvSpPr/>
            <p:nvPr userDrawn="1"/>
          </p:nvSpPr>
          <p:spPr>
            <a:xfrm>
              <a:off x="3040506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75140A8E-6C32-FA54-350E-661BD1D023B1}"/>
                </a:ext>
              </a:extLst>
            </p:cNvPr>
            <p:cNvSpPr/>
            <p:nvPr userDrawn="1"/>
          </p:nvSpPr>
          <p:spPr>
            <a:xfrm>
              <a:off x="3870387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C762DBD3-FB4B-133F-B773-C2413A09265C}"/>
                </a:ext>
              </a:extLst>
            </p:cNvPr>
            <p:cNvSpPr/>
            <p:nvPr userDrawn="1"/>
          </p:nvSpPr>
          <p:spPr>
            <a:xfrm>
              <a:off x="4700268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560743EE-522F-5E77-16AD-78695D3B3E77}"/>
                </a:ext>
              </a:extLst>
            </p:cNvPr>
            <p:cNvSpPr/>
            <p:nvPr userDrawn="1"/>
          </p:nvSpPr>
          <p:spPr>
            <a:xfrm>
              <a:off x="5530149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20381E9-C72B-88F0-4ABA-F0DBA7EE46B9}"/>
                </a:ext>
              </a:extLst>
            </p:cNvPr>
            <p:cNvSpPr/>
            <p:nvPr userDrawn="1"/>
          </p:nvSpPr>
          <p:spPr>
            <a:xfrm>
              <a:off x="6360030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34CBEA06-4D4D-9A1C-B398-D886E94B7375}"/>
                </a:ext>
              </a:extLst>
            </p:cNvPr>
            <p:cNvSpPr/>
            <p:nvPr userDrawn="1"/>
          </p:nvSpPr>
          <p:spPr>
            <a:xfrm>
              <a:off x="7189390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B1A723B-8549-F25C-2ABC-A62C3BDD75E1}"/>
                </a:ext>
              </a:extLst>
            </p:cNvPr>
            <p:cNvSpPr/>
            <p:nvPr userDrawn="1"/>
          </p:nvSpPr>
          <p:spPr>
            <a:xfrm>
              <a:off x="8019271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0B4573B2-555E-99EF-F543-571E7326298D}"/>
                </a:ext>
              </a:extLst>
            </p:cNvPr>
            <p:cNvSpPr/>
            <p:nvPr userDrawn="1"/>
          </p:nvSpPr>
          <p:spPr>
            <a:xfrm>
              <a:off x="8849152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D431F64-A266-BA45-746F-E75F88C2B2D2}"/>
                </a:ext>
              </a:extLst>
            </p:cNvPr>
            <p:cNvSpPr/>
            <p:nvPr userDrawn="1"/>
          </p:nvSpPr>
          <p:spPr>
            <a:xfrm>
              <a:off x="9679033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0C8C7010-E16F-02E4-FD46-8B1D2873CBB9}"/>
                </a:ext>
              </a:extLst>
            </p:cNvPr>
            <p:cNvSpPr/>
            <p:nvPr userDrawn="1"/>
          </p:nvSpPr>
          <p:spPr>
            <a:xfrm>
              <a:off x="550863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169F5B1-5CA4-3B86-4A6F-7E72D3F5D578}"/>
                </a:ext>
              </a:extLst>
            </p:cNvPr>
            <p:cNvSpPr/>
            <p:nvPr userDrawn="1"/>
          </p:nvSpPr>
          <p:spPr>
            <a:xfrm>
              <a:off x="1380744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3F746EB7-3B0B-22A3-6E02-A276E2ADEE8E}"/>
                </a:ext>
              </a:extLst>
            </p:cNvPr>
            <p:cNvSpPr/>
            <p:nvPr userDrawn="1"/>
          </p:nvSpPr>
          <p:spPr>
            <a:xfrm>
              <a:off x="2210625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26E54829-4A37-4780-9170-199B88601231}"/>
                </a:ext>
              </a:extLst>
            </p:cNvPr>
            <p:cNvSpPr/>
            <p:nvPr userDrawn="1"/>
          </p:nvSpPr>
          <p:spPr>
            <a:xfrm>
              <a:off x="3040506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B2ED5240-C897-7D4A-44CA-4CFAD5CF2670}"/>
                </a:ext>
              </a:extLst>
            </p:cNvPr>
            <p:cNvSpPr/>
            <p:nvPr userDrawn="1"/>
          </p:nvSpPr>
          <p:spPr>
            <a:xfrm>
              <a:off x="3870387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569A9FC-DCD4-18B5-8634-647FDB40FB2C}"/>
                </a:ext>
              </a:extLst>
            </p:cNvPr>
            <p:cNvSpPr/>
            <p:nvPr userDrawn="1"/>
          </p:nvSpPr>
          <p:spPr>
            <a:xfrm>
              <a:off x="4700268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2DEE0A0-06A0-04C7-75BC-9CDE9DC9E12A}"/>
                </a:ext>
              </a:extLst>
            </p:cNvPr>
            <p:cNvSpPr/>
            <p:nvPr userDrawn="1"/>
          </p:nvSpPr>
          <p:spPr>
            <a:xfrm>
              <a:off x="5530149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F8CC2122-377B-9DB3-9EEB-9E018BC51F46}"/>
                </a:ext>
              </a:extLst>
            </p:cNvPr>
            <p:cNvSpPr/>
            <p:nvPr userDrawn="1"/>
          </p:nvSpPr>
          <p:spPr>
            <a:xfrm>
              <a:off x="6360030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A2AA63BC-65C3-EC59-F67C-6A443D365B39}"/>
                </a:ext>
              </a:extLst>
            </p:cNvPr>
            <p:cNvSpPr/>
            <p:nvPr userDrawn="1"/>
          </p:nvSpPr>
          <p:spPr>
            <a:xfrm>
              <a:off x="7189390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8F59A228-A115-FE9D-726D-9103E7983541}"/>
                </a:ext>
              </a:extLst>
            </p:cNvPr>
            <p:cNvSpPr/>
            <p:nvPr userDrawn="1"/>
          </p:nvSpPr>
          <p:spPr>
            <a:xfrm>
              <a:off x="8019271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98905F3F-8986-EB0E-C6EC-0A3E06DF1C91}"/>
                </a:ext>
              </a:extLst>
            </p:cNvPr>
            <p:cNvSpPr/>
            <p:nvPr userDrawn="1"/>
          </p:nvSpPr>
          <p:spPr>
            <a:xfrm>
              <a:off x="8849152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C7D90EBF-C287-908F-BE53-C69E0FED2153}"/>
                </a:ext>
              </a:extLst>
            </p:cNvPr>
            <p:cNvSpPr/>
            <p:nvPr userDrawn="1"/>
          </p:nvSpPr>
          <p:spPr>
            <a:xfrm>
              <a:off x="9679033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C9E884E-91F4-04D0-267E-AB91DAD0119D}"/>
                </a:ext>
              </a:extLst>
            </p:cNvPr>
            <p:cNvSpPr/>
            <p:nvPr userDrawn="1"/>
          </p:nvSpPr>
          <p:spPr>
            <a:xfrm>
              <a:off x="550863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6879592-6599-0A7C-0D06-6C4B1CC31BA5}"/>
                </a:ext>
              </a:extLst>
            </p:cNvPr>
            <p:cNvSpPr/>
            <p:nvPr userDrawn="1"/>
          </p:nvSpPr>
          <p:spPr>
            <a:xfrm>
              <a:off x="1380744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BE1C11C7-84F6-6B9F-B997-2D1842FB5A2C}"/>
                </a:ext>
              </a:extLst>
            </p:cNvPr>
            <p:cNvSpPr/>
            <p:nvPr userDrawn="1"/>
          </p:nvSpPr>
          <p:spPr>
            <a:xfrm>
              <a:off x="2210625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777287E-6E7E-0F88-928D-5B59081F48B7}"/>
                </a:ext>
              </a:extLst>
            </p:cNvPr>
            <p:cNvSpPr/>
            <p:nvPr userDrawn="1"/>
          </p:nvSpPr>
          <p:spPr>
            <a:xfrm>
              <a:off x="3040506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1C701D8C-2853-46B3-AAF0-208BD4EFA84A}"/>
                </a:ext>
              </a:extLst>
            </p:cNvPr>
            <p:cNvSpPr/>
            <p:nvPr userDrawn="1"/>
          </p:nvSpPr>
          <p:spPr>
            <a:xfrm>
              <a:off x="3870387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5F7A6FA7-1BEA-60B6-8C5C-5CD9BD5CA1E2}"/>
                </a:ext>
              </a:extLst>
            </p:cNvPr>
            <p:cNvSpPr/>
            <p:nvPr userDrawn="1"/>
          </p:nvSpPr>
          <p:spPr>
            <a:xfrm>
              <a:off x="4700268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3FEF3C6F-0071-4774-11F1-B387A8C4CF8F}"/>
                </a:ext>
              </a:extLst>
            </p:cNvPr>
            <p:cNvSpPr/>
            <p:nvPr userDrawn="1"/>
          </p:nvSpPr>
          <p:spPr>
            <a:xfrm>
              <a:off x="5530149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7A2215F8-79C2-BC5E-9011-33B9B2B8A218}"/>
                </a:ext>
              </a:extLst>
            </p:cNvPr>
            <p:cNvSpPr/>
            <p:nvPr userDrawn="1"/>
          </p:nvSpPr>
          <p:spPr>
            <a:xfrm>
              <a:off x="6360030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07101CC6-92AA-D96C-2CD8-20EAB7458325}"/>
                </a:ext>
              </a:extLst>
            </p:cNvPr>
            <p:cNvSpPr/>
            <p:nvPr userDrawn="1"/>
          </p:nvSpPr>
          <p:spPr>
            <a:xfrm>
              <a:off x="7189390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35469F98-D1E8-D6EC-AEFA-B0970918188B}"/>
                </a:ext>
              </a:extLst>
            </p:cNvPr>
            <p:cNvSpPr/>
            <p:nvPr userDrawn="1"/>
          </p:nvSpPr>
          <p:spPr>
            <a:xfrm>
              <a:off x="8019271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DC1F0D1-99CB-F8B5-7BD2-CD25A8940818}"/>
                </a:ext>
              </a:extLst>
            </p:cNvPr>
            <p:cNvSpPr/>
            <p:nvPr userDrawn="1"/>
          </p:nvSpPr>
          <p:spPr>
            <a:xfrm>
              <a:off x="8849152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9ED8B71-5625-A6C3-9BF6-FA3C1972E5B3}"/>
                </a:ext>
              </a:extLst>
            </p:cNvPr>
            <p:cNvSpPr/>
            <p:nvPr userDrawn="1"/>
          </p:nvSpPr>
          <p:spPr>
            <a:xfrm>
              <a:off x="9679033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459" name="Title Placeholder 458">
            <a:extLst>
              <a:ext uri="{FF2B5EF4-FFF2-40B4-BE49-F238E27FC236}">
                <a16:creationId xmlns:a16="http://schemas.microsoft.com/office/drawing/2014/main" id="{37C21583-F64A-80BC-6C9C-E0E43355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40" y="549274"/>
            <a:ext cx="11089754" cy="1068154"/>
          </a:xfrm>
          <a:prstGeom prst="rect">
            <a:avLst/>
          </a:prstGeom>
        </p:spPr>
        <p:txBody>
          <a:bodyPr vert="horz" lIns="0" tIns="0" rIns="0" bIns="180000" rtlCol="0" anchor="t" anchorCtr="0">
            <a:spAutoFit/>
          </a:bodyPr>
          <a:lstStyle/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71E03-CBA6-52E2-4F6A-FBD09905C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339" y="1617428"/>
            <a:ext cx="11089752" cy="46912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12" name="Date Placeholder 34">
            <a:extLst>
              <a:ext uri="{FF2B5EF4-FFF2-40B4-BE49-F238E27FC236}">
                <a16:creationId xmlns:a16="http://schemas.microsoft.com/office/drawing/2014/main" id="{DA535D15-7AC4-A74E-8DAA-91B067BEA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76614" y="6650661"/>
            <a:ext cx="1764000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lang="de-DE" sz="800" smtClean="0">
                <a:solidFill>
                  <a:schemeClr val="tx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/>
              <a:t>© Capgemini 2025. All rights reserved.</a:t>
            </a:r>
            <a:endParaRPr lang="en-US"/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023774F3-64D7-B745-3915-A12884D1D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8341" y="6650661"/>
            <a:ext cx="232665" cy="12311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de-DE" sz="800" b="0" i="0" smtClean="0">
                <a:solidFill>
                  <a:schemeClr val="tx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algn="r"/>
            <a:fld id="{5D9A5160-6218-4E5A-B9E6-B93E3DAE377C}" type="slidenum">
              <a:rPr lang="en-US" smtClean="0"/>
              <a:pPr algn="r"/>
              <a:t>‹N°›</a:t>
            </a:fld>
            <a:endParaRPr lang="en-US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2E9E86-E381-A52F-32DF-449DADAB7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>
              <a:defRPr lang="de-DE"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Assets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60A5E-91BD-A70C-6C0E-373AA15F34A4}"/>
              </a:ext>
            </a:extLst>
          </p:cNvPr>
          <p:cNvSpPr/>
          <p:nvPr userDrawn="1"/>
        </p:nvSpPr>
        <p:spPr>
          <a:xfrm>
            <a:off x="8380317" y="6650661"/>
            <a:ext cx="142743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</a:rPr>
              <a:t>Company Confidential</a:t>
            </a:r>
            <a:endParaRPr kumimoji="0" lang="en-PL" sz="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340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PL" sz="3200" b="0" i="0" u="none" strike="noStrike" kern="1200" cap="none" spc="0" normalizeH="0" baseline="0" noProof="0" smtClean="0">
          <a:ln>
            <a:noFill/>
          </a:ln>
          <a:solidFill>
            <a:srgbClr val="FFFFFF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tabLst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stem Font Regular"/>
        <a:buChar char="-"/>
        <a:defRPr kumimoji="0" lang="en-PL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709">
          <p15:clr>
            <a:srgbClr val="F26B43"/>
          </p15:clr>
        </p15:guide>
        <p15:guide id="19" orient="horz" pos="4065">
          <p15:clr>
            <a:srgbClr val="F26B43"/>
          </p15:clr>
        </p15:guide>
        <p15:guide id="20" pos="347">
          <p15:clr>
            <a:srgbClr val="F26B43"/>
          </p15:clr>
        </p15:guide>
        <p15:guide id="21" pos="3840">
          <p15:clr>
            <a:srgbClr val="F26B43"/>
          </p15:clr>
        </p15:guide>
        <p15:guide id="22" pos="7333">
          <p15:clr>
            <a:srgbClr val="F26B43"/>
          </p15:clr>
        </p15:guide>
        <p15:guide id="23" orient="horz" pos="164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5" orient="horz" pos="346">
          <p15:clr>
            <a:srgbClr val="F26B43"/>
          </p15:clr>
        </p15:guide>
        <p15:guide id="2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ock.adobe.com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hyperlink" Target="https://www.shutterstock.com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www.gettyimages.co.uk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am.gettyimages.com/capgemini/photo-library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capgemini.sharepoint.com/sites/CyberKnowledgeCenter/SitePages/Classification-Overview-and-Guidelines.aspx" TargetMode="External"/><Relationship Id="rId9" Type="http://schemas.openxmlformats.org/officeDocument/2006/relationships/hyperlink" Target="https://capgemini.sharepoint.com/:p:/s/GroupBrandAdvertising/EfPUD_XUERhDtTsXV_OIDosBnlNNOSpmTjdWqTDvVJZoYA?e=dbjEI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22094-54F3-1E00-3620-6835E8DA3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69F8B1-2714-DE1C-F61D-46703074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1947280"/>
            <a:ext cx="6660632" cy="2034815"/>
          </a:xfrm>
        </p:spPr>
        <p:txBody>
          <a:bodyPr anchor="ctr"/>
          <a:lstStyle/>
          <a:p>
            <a:r>
              <a:rPr lang="en-GB" sz="4800" dirty="0"/>
              <a:t>Hackathon National </a:t>
            </a:r>
            <a:br>
              <a:rPr lang="en-GB" sz="4800" dirty="0"/>
            </a:br>
            <a:r>
              <a:rPr lang="en-US" dirty="0"/>
              <a:t>Gen AI &amp; Agentic AI</a:t>
            </a:r>
            <a:endParaRPr lang="en-US" sz="4800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4FD5A876-9E0F-5CC4-38E7-04AAFFC72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893312"/>
            <a:ext cx="11090275" cy="553998"/>
          </a:xfrm>
        </p:spPr>
        <p:txBody>
          <a:bodyPr/>
          <a:lstStyle/>
          <a:p>
            <a:r>
              <a:rPr lang="en-US" sz="3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Capgemini Maroc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2F6440-62DA-0801-FBE3-CC1269557B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194553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OMEGA (Sales Ai)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06A00BB-62BB-4E38-A548-65DC793A0CEC}"/>
              </a:ext>
            </a:extLst>
          </p:cNvPr>
          <p:cNvSpPr txBox="1">
            <a:spLocks/>
          </p:cNvSpPr>
          <p:nvPr/>
        </p:nvSpPr>
        <p:spPr>
          <a:xfrm>
            <a:off x="525066" y="1129123"/>
            <a:ext cx="5400000" cy="360000"/>
          </a:xfrm>
          <a:prstGeom prst="rect">
            <a:avLst/>
          </a:prstGeom>
          <a:solidFill>
            <a:srgbClr val="0070AD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Context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24BC97D-D742-4656-BED6-39CE6697D04F}"/>
              </a:ext>
            </a:extLst>
          </p:cNvPr>
          <p:cNvSpPr txBox="1">
            <a:spLocks/>
          </p:cNvSpPr>
          <p:nvPr/>
        </p:nvSpPr>
        <p:spPr>
          <a:xfrm>
            <a:off x="525066" y="1481623"/>
            <a:ext cx="5400000" cy="1911395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Current Process: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Manual vehicle evaluation and negotiation based on static rules and human judgment.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Issues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Long negotiation cycles, high operational cost, and poor scalability.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9750" marR="0" lvl="3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Opportunities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Automate valuation and negotiation to deliver faster, objective, and scalable trade-in offers.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1950" marR="0" lvl="2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762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0EEAE55-3908-4254-BFA1-09020080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32232" y="3499692"/>
            <a:ext cx="5400000" cy="28800"/>
          </a:xfrm>
          <a:prstGeom prst="rect">
            <a:avLst/>
          </a:prstGeom>
          <a:solidFill>
            <a:srgbClr val="0070AD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BE0285-E253-45DC-AD48-1FC2E338C362}"/>
              </a:ext>
            </a:extLst>
          </p:cNvPr>
          <p:cNvSpPr txBox="1">
            <a:spLocks/>
          </p:cNvSpPr>
          <p:nvPr/>
        </p:nvSpPr>
        <p:spPr>
          <a:xfrm>
            <a:off x="6266935" y="1129123"/>
            <a:ext cx="5400000" cy="360000"/>
          </a:xfrm>
          <a:prstGeom prst="rect">
            <a:avLst/>
          </a:prstGeom>
          <a:solidFill>
            <a:srgbClr val="007D74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Idea description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D56D34-2A2E-4AE7-81CE-420EA02090DA}"/>
              </a:ext>
            </a:extLst>
          </p:cNvPr>
          <p:cNvSpPr txBox="1">
            <a:spLocks/>
          </p:cNvSpPr>
          <p:nvPr/>
        </p:nvSpPr>
        <p:spPr>
          <a:xfrm>
            <a:off x="6266934" y="1452823"/>
            <a:ext cx="5400000" cy="1837329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Functional aspects: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An AI multi-agent system evaluates the vehicle, estimates a fair trade-in value, and negotiates dynamically with the customer.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9750" marR="0" lvl="3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Technical aspects: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LLM-based agents combined with pricing rules and market data to simulate real-time negotiation.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DC8BF98-1E31-4773-B628-C9C263F92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66934" y="3501008"/>
            <a:ext cx="5400000" cy="28800"/>
          </a:xfrm>
          <a:prstGeom prst="rect">
            <a:avLst/>
          </a:prstGeom>
          <a:solidFill>
            <a:srgbClr val="007D74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7A5A07-26A4-49F3-B82A-F0D76F408C85}"/>
              </a:ext>
            </a:extLst>
          </p:cNvPr>
          <p:cNvSpPr txBox="1">
            <a:spLocks/>
          </p:cNvSpPr>
          <p:nvPr/>
        </p:nvSpPr>
        <p:spPr>
          <a:xfrm>
            <a:off x="532232" y="3607689"/>
            <a:ext cx="11134702" cy="360000"/>
          </a:xfrm>
          <a:prstGeom prst="rect">
            <a:avLst/>
          </a:prstGeom>
          <a:solidFill>
            <a:srgbClr val="14596B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BUSINESS / RSE VALUE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AE1AFC5-F81A-4897-B946-7F5F2536CA52}"/>
              </a:ext>
            </a:extLst>
          </p:cNvPr>
          <p:cNvSpPr txBox="1">
            <a:spLocks/>
          </p:cNvSpPr>
          <p:nvPr/>
        </p:nvSpPr>
        <p:spPr>
          <a:xfrm>
            <a:off x="524118" y="4065238"/>
            <a:ext cx="5408114" cy="768426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Tangible Benefits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Reduced negotiation time, lower operational costs, and higher conversion rates.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5CC1BE8-6BA1-456C-BA77-BD29E2DB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2264" y="4979405"/>
            <a:ext cx="11084669" cy="58272"/>
          </a:xfrm>
          <a:prstGeom prst="rect">
            <a:avLst/>
          </a:prstGeom>
          <a:solidFill>
            <a:srgbClr val="14596B"/>
          </a:solidFill>
        </p:spPr>
        <p:txBody>
          <a:bodyPr vert="horz" lIns="0" tIns="0" rIns="0" bIns="0" rtlCol="0" anchor="ctr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E2C7D3B-CA3D-4A57-AF7D-4B96B19D80B8}"/>
              </a:ext>
            </a:extLst>
          </p:cNvPr>
          <p:cNvSpPr txBox="1">
            <a:spLocks/>
          </p:cNvSpPr>
          <p:nvPr/>
        </p:nvSpPr>
        <p:spPr>
          <a:xfrm>
            <a:off x="6312024" y="5167338"/>
            <a:ext cx="5400000" cy="360000"/>
          </a:xfrm>
          <a:prstGeom prst="rect">
            <a:avLst/>
          </a:prstGeom>
          <a:solidFill>
            <a:srgbClr val="272936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Pre-requisites to implement Solution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6DC08F6-2453-473C-A738-8432C86E2549}"/>
              </a:ext>
            </a:extLst>
          </p:cNvPr>
          <p:cNvSpPr txBox="1">
            <a:spLocks/>
          </p:cNvSpPr>
          <p:nvPr/>
        </p:nvSpPr>
        <p:spPr>
          <a:xfrm>
            <a:off x="6266935" y="5561966"/>
            <a:ext cx="5400000" cy="819784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…</a:t>
            </a:r>
          </a:p>
          <a:p>
            <a:pPr marL="360363" marR="0" lvl="2" indent="-180975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0ED06BA-B705-405A-9C38-7C2BAC61D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66935" y="6352950"/>
            <a:ext cx="5400000" cy="28800"/>
          </a:xfrm>
          <a:prstGeom prst="rect">
            <a:avLst/>
          </a:prstGeom>
          <a:solidFill>
            <a:srgbClr val="272936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0FB1B-D266-C4CF-40FC-749F80E82CFA}"/>
              </a:ext>
            </a:extLst>
          </p:cNvPr>
          <p:cNvSpPr txBox="1">
            <a:spLocks/>
          </p:cNvSpPr>
          <p:nvPr/>
        </p:nvSpPr>
        <p:spPr>
          <a:xfrm>
            <a:off x="542298" y="5140913"/>
            <a:ext cx="5400000" cy="360000"/>
          </a:xfrm>
          <a:prstGeom prst="rect">
            <a:avLst/>
          </a:prstGeom>
          <a:solidFill>
            <a:srgbClr val="BA298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Technologies involved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533B900-6516-4AB8-AE13-47018A7D7BD0}"/>
              </a:ext>
            </a:extLst>
          </p:cNvPr>
          <p:cNvSpPr txBox="1">
            <a:spLocks/>
          </p:cNvSpPr>
          <p:nvPr/>
        </p:nvSpPr>
        <p:spPr>
          <a:xfrm>
            <a:off x="497209" y="5535541"/>
            <a:ext cx="5400000" cy="819784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lvl="1" indent="-179388">
              <a:lnSpc>
                <a:spcPct val="100000"/>
              </a:lnSpc>
              <a:spcBef>
                <a:spcPts val="300"/>
              </a:spcBef>
              <a:buClr>
                <a:srgbClr val="0070AD"/>
              </a:buClr>
              <a:defRPr/>
            </a:pPr>
            <a:r>
              <a:rPr lang="en-US" sz="1200" dirty="0">
                <a:latin typeface="+mn-lt"/>
              </a:rPr>
              <a:t>LLMs (Mistral), Agno multi-agent framework, and Next.js frontend for real-time customer interaction</a:t>
            </a:r>
            <a:r>
              <a:rPr lang="en-US" sz="1200" dirty="0"/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1A1D194-68F9-78FC-0952-72FBF0DF3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7078" y="6324150"/>
            <a:ext cx="5400000" cy="28800"/>
          </a:xfrm>
          <a:prstGeom prst="rect">
            <a:avLst/>
          </a:prstGeom>
          <a:solidFill>
            <a:srgbClr val="BA2980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500517D-8466-706D-ABA2-175D8D31BCAA}"/>
              </a:ext>
            </a:extLst>
          </p:cNvPr>
          <p:cNvSpPr/>
          <p:nvPr/>
        </p:nvSpPr>
        <p:spPr>
          <a:xfrm>
            <a:off x="6528048" y="388188"/>
            <a:ext cx="1008112" cy="376516"/>
          </a:xfrm>
          <a:prstGeom prst="roundRect">
            <a:avLst/>
          </a:prstGeom>
          <a:solidFill>
            <a:srgbClr val="2EA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100" dirty="0"/>
              <a:t>Automobile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Freeform 77">
            <a:extLst>
              <a:ext uri="{FF2B5EF4-FFF2-40B4-BE49-F238E27FC236}">
                <a16:creationId xmlns:a16="http://schemas.microsoft.com/office/drawing/2014/main" id="{8A768FF6-FC70-673A-453F-DF766C006EBB}"/>
              </a:ext>
            </a:extLst>
          </p:cNvPr>
          <p:cNvSpPr>
            <a:spLocks noEditPoints="1"/>
          </p:cNvSpPr>
          <p:nvPr/>
        </p:nvSpPr>
        <p:spPr bwMode="auto">
          <a:xfrm>
            <a:off x="8468481" y="433141"/>
            <a:ext cx="353657" cy="263247"/>
          </a:xfrm>
          <a:custGeom>
            <a:avLst/>
            <a:gdLst>
              <a:gd name="T0" fmla="*/ 207 w 216"/>
              <a:gd name="T1" fmla="*/ 0 h 149"/>
              <a:gd name="T2" fmla="*/ 9 w 216"/>
              <a:gd name="T3" fmla="*/ 0 h 149"/>
              <a:gd name="T4" fmla="*/ 0 w 216"/>
              <a:gd name="T5" fmla="*/ 9 h 149"/>
              <a:gd name="T6" fmla="*/ 0 w 216"/>
              <a:gd name="T7" fmla="*/ 140 h 149"/>
              <a:gd name="T8" fmla="*/ 9 w 216"/>
              <a:gd name="T9" fmla="*/ 149 h 149"/>
              <a:gd name="T10" fmla="*/ 207 w 216"/>
              <a:gd name="T11" fmla="*/ 149 h 149"/>
              <a:gd name="T12" fmla="*/ 216 w 216"/>
              <a:gd name="T13" fmla="*/ 140 h 149"/>
              <a:gd name="T14" fmla="*/ 216 w 216"/>
              <a:gd name="T15" fmla="*/ 9 h 149"/>
              <a:gd name="T16" fmla="*/ 207 w 216"/>
              <a:gd name="T17" fmla="*/ 0 h 149"/>
              <a:gd name="T18" fmla="*/ 141 w 216"/>
              <a:gd name="T19" fmla="*/ 80 h 149"/>
              <a:gd name="T20" fmla="*/ 200 w 216"/>
              <a:gd name="T21" fmla="*/ 125 h 149"/>
              <a:gd name="T22" fmla="*/ 201 w 216"/>
              <a:gd name="T23" fmla="*/ 131 h 149"/>
              <a:gd name="T24" fmla="*/ 196 w 216"/>
              <a:gd name="T25" fmla="*/ 133 h 149"/>
              <a:gd name="T26" fmla="*/ 133 w 216"/>
              <a:gd name="T27" fmla="*/ 88 h 149"/>
              <a:gd name="T28" fmla="*/ 131 w 216"/>
              <a:gd name="T29" fmla="*/ 88 h 149"/>
              <a:gd name="T30" fmla="*/ 112 w 216"/>
              <a:gd name="T31" fmla="*/ 103 h 149"/>
              <a:gd name="T32" fmla="*/ 108 w 216"/>
              <a:gd name="T33" fmla="*/ 104 h 149"/>
              <a:gd name="T34" fmla="*/ 104 w 216"/>
              <a:gd name="T35" fmla="*/ 103 h 149"/>
              <a:gd name="T36" fmla="*/ 84 w 216"/>
              <a:gd name="T37" fmla="*/ 87 h 149"/>
              <a:gd name="T38" fmla="*/ 83 w 216"/>
              <a:gd name="T39" fmla="*/ 87 h 149"/>
              <a:gd name="T40" fmla="*/ 20 w 216"/>
              <a:gd name="T41" fmla="*/ 133 h 149"/>
              <a:gd name="T42" fmla="*/ 14 w 216"/>
              <a:gd name="T43" fmla="*/ 131 h 149"/>
              <a:gd name="T44" fmla="*/ 15 w 216"/>
              <a:gd name="T45" fmla="*/ 125 h 149"/>
              <a:gd name="T46" fmla="*/ 75 w 216"/>
              <a:gd name="T47" fmla="*/ 81 h 149"/>
              <a:gd name="T48" fmla="*/ 75 w 216"/>
              <a:gd name="T49" fmla="*/ 79 h 149"/>
              <a:gd name="T50" fmla="*/ 14 w 216"/>
              <a:gd name="T51" fmla="*/ 24 h 149"/>
              <a:gd name="T52" fmla="*/ 12 w 216"/>
              <a:gd name="T53" fmla="*/ 17 h 149"/>
              <a:gd name="T54" fmla="*/ 16 w 216"/>
              <a:gd name="T55" fmla="*/ 15 h 149"/>
              <a:gd name="T56" fmla="*/ 19 w 216"/>
              <a:gd name="T57" fmla="*/ 16 h 149"/>
              <a:gd name="T58" fmla="*/ 106 w 216"/>
              <a:gd name="T59" fmla="*/ 92 h 149"/>
              <a:gd name="T60" fmla="*/ 108 w 216"/>
              <a:gd name="T61" fmla="*/ 92 h 149"/>
              <a:gd name="T62" fmla="*/ 110 w 216"/>
              <a:gd name="T63" fmla="*/ 92 h 149"/>
              <a:gd name="T64" fmla="*/ 196 w 216"/>
              <a:gd name="T65" fmla="*/ 16 h 149"/>
              <a:gd name="T66" fmla="*/ 199 w 216"/>
              <a:gd name="T67" fmla="*/ 15 h 149"/>
              <a:gd name="T68" fmla="*/ 203 w 216"/>
              <a:gd name="T69" fmla="*/ 17 h 149"/>
              <a:gd name="T70" fmla="*/ 202 w 216"/>
              <a:gd name="T71" fmla="*/ 24 h 149"/>
              <a:gd name="T72" fmla="*/ 141 w 216"/>
              <a:gd name="T73" fmla="*/ 79 h 149"/>
              <a:gd name="T74" fmla="*/ 141 w 216"/>
              <a:gd name="T75" fmla="*/ 8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rgbClr val="14596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CBCA597-6A4A-B527-E4C8-EB86721910D9}"/>
              </a:ext>
            </a:extLst>
          </p:cNvPr>
          <p:cNvSpPr txBox="1">
            <a:spLocks/>
          </p:cNvSpPr>
          <p:nvPr/>
        </p:nvSpPr>
        <p:spPr>
          <a:xfrm>
            <a:off x="8832304" y="391422"/>
            <a:ext cx="2020668" cy="524480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….@capgemini.com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6C165D9-6B84-A8D9-9820-2C95E34FC60B}"/>
              </a:ext>
            </a:extLst>
          </p:cNvPr>
          <p:cNvSpPr txBox="1">
            <a:spLocks/>
          </p:cNvSpPr>
          <p:nvPr/>
        </p:nvSpPr>
        <p:spPr>
          <a:xfrm>
            <a:off x="6266934" y="3990247"/>
            <a:ext cx="5408114" cy="768426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lvl="1" indent="-179388">
              <a:lnSpc>
                <a:spcPct val="100000"/>
              </a:lnSpc>
              <a:spcBef>
                <a:spcPts val="300"/>
              </a:spcBef>
              <a:buClr>
                <a:srgbClr val="0070AD"/>
              </a:buClr>
              <a:defRPr/>
            </a:pPr>
            <a:r>
              <a:rPr lang="en-GB" sz="1200" dirty="0">
                <a:latin typeface="+mn-lt"/>
              </a:rPr>
              <a:t>Intangible</a:t>
            </a:r>
            <a:r>
              <a:rPr lang="en-GB" dirty="0">
                <a:latin typeface="+mn-lt"/>
              </a:rPr>
              <a:t> </a:t>
            </a:r>
            <a:r>
              <a:rPr lang="en-GB" sz="1200" dirty="0">
                <a:latin typeface="+mn-lt"/>
              </a:rPr>
              <a:t>Benefits</a:t>
            </a:r>
            <a:endParaRPr lang="en-US" sz="1200" dirty="0">
              <a:latin typeface="+mn-lt"/>
            </a:endParaRP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Improved emotional intelligence in customer interactions, leading to higher trust and satisfaction.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30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E6916-4DB9-8E79-6709-375E477C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E78A60-2862-99CA-87F3-FE538A2EF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15C047C8-1D44-E610-D999-EC4DF1FFFD58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175885" y="4642089"/>
            <a:ext cx="12564529" cy="2824804"/>
            <a:chOff x="5094083" y="5360390"/>
            <a:chExt cx="3039349" cy="683316"/>
          </a:xfrm>
          <a:solidFill>
            <a:schemeClr val="bg2"/>
          </a:solidFill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3DC40E92-8D5A-E34F-44D5-48FE352D8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9F525547-B2F9-F03A-BA5F-3AF4947397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993F100D-288D-387C-3E38-EE76994265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E5352BE2-AF2F-E76E-6B31-F8EDBEED9D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D64D702C-3F95-5EA6-362F-5A7F19E32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6" name="Picture 5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C883995F-9B17-198A-2C07-74EEBD0623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8" y="180491"/>
            <a:ext cx="406400" cy="40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DEFBEE-14F5-8F95-9736-05A5957F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723" y="2237790"/>
            <a:ext cx="6480175" cy="929655"/>
          </a:xfrm>
        </p:spPr>
        <p:txBody>
          <a:bodyPr/>
          <a:lstStyle/>
          <a:p>
            <a:pPr algn="ctr"/>
            <a:r>
              <a:rPr lang="en-GB">
                <a:solidFill>
                  <a:schemeClr val="tx2"/>
                </a:solidFill>
              </a:rPr>
              <a:t>Make it </a:t>
            </a:r>
            <a:r>
              <a:rPr lang="en-GB">
                <a:solidFill>
                  <a:schemeClr val="accent1"/>
                </a:solidFill>
              </a:rPr>
              <a:t>real.</a:t>
            </a:r>
            <a:endParaRPr lang="en-PL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3C7C1-E5D9-AD6A-81C3-176B48D2A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4709" y="3330619"/>
            <a:ext cx="6478587" cy="2159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GB" sz="2000" dirty="0">
                <a:solidFill>
                  <a:schemeClr val="tx2"/>
                </a:solidFill>
                <a:latin typeface="Ubuntu Light" panose="020B0304030602030204" pitchFamily="34" charset="0"/>
              </a:rPr>
              <a:t>Hackathon GenAI &amp; Agentic AI </a:t>
            </a:r>
            <a:endParaRPr lang="en-PL" sz="2000" dirty="0">
              <a:solidFill>
                <a:schemeClr val="tx2"/>
              </a:solidFill>
              <a:latin typeface="Ubuntu Light" panose="020B0304030602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A7162C-2043-657D-BC3D-6B138E6761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3761" y="3709694"/>
            <a:ext cx="6479535" cy="215444"/>
          </a:xfrm>
        </p:spPr>
        <p:txBody>
          <a:bodyPr/>
          <a:lstStyle/>
          <a:p>
            <a:pPr algn="ctr"/>
            <a:r>
              <a:rPr lang="fr-FR">
                <a:solidFill>
                  <a:srgbClr val="FFFFFF"/>
                </a:solidFill>
                <a:latin typeface="Ubuntu Light" panose="020B0304030602030204" pitchFamily="34" charset="0"/>
              </a:rPr>
              <a:t>2026</a:t>
            </a:r>
            <a:endParaRPr lang="en-PL">
              <a:solidFill>
                <a:srgbClr val="FFFFFF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1B547-B1D4-BF27-F300-1C1C4DD544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02128" y="2536529"/>
            <a:ext cx="4660490" cy="289102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5CD76-11AF-B53F-39A2-8F7D3C3F60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96229" y="3673621"/>
            <a:ext cx="4660490" cy="289102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Speech Bubble: Rectangle with Corners Rounded 4">
            <a:extLst>
              <a:ext uri="{FF2B5EF4-FFF2-40B4-BE49-F238E27FC236}">
                <a16:creationId xmlns:a16="http://schemas.microsoft.com/office/drawing/2014/main" id="{351F8612-7D47-1189-4847-27B5A9984F42}"/>
              </a:ext>
            </a:extLst>
          </p:cNvPr>
          <p:cNvSpPr/>
          <p:nvPr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4" name="Speech Bubble: Rectangle with Corners Rounded 4">
            <a:extLst>
              <a:ext uri="{FF2B5EF4-FFF2-40B4-BE49-F238E27FC236}">
                <a16:creationId xmlns:a16="http://schemas.microsoft.com/office/drawing/2014/main" id="{BAD28865-5405-E432-2547-82CB27C262E5}"/>
              </a:ext>
            </a:extLst>
          </p:cNvPr>
          <p:cNvSpPr/>
          <p:nvPr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9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86C96-2A13-ECA1-5692-A97585C977F0}"/>
              </a:ext>
            </a:extLst>
          </p:cNvPr>
          <p:cNvGrpSpPr/>
          <p:nvPr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3" name="Picture 12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F37386DA-994D-F5B0-48DE-B9DCC38CB555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7CE44BAC-DE81-7DF9-A9A3-38EED08E226A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18" name="Picture 17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80500474-1A43-7B45-3A27-2CE85570353E}"/>
                </a:ext>
              </a:extLst>
            </p:cNvPr>
            <p:cNvPicPr/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0" name="Picture 19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7E389630-3143-C2FC-B3A2-6E4114964C6A}"/>
                </a:ext>
              </a:extLst>
            </p:cNvPr>
            <p:cNvPicPr/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999172"/>
      </p:ext>
    </p:extLst>
  </p:cSld>
  <p:clrMapOvr>
    <a:masterClrMapping/>
  </p:clrMapOvr>
</p:sld>
</file>

<file path=ppt/theme/theme1.xml><?xml version="1.0" encoding="utf-8"?>
<a:theme xmlns:a="http://schemas.openxmlformats.org/drawingml/2006/main" name="1_Capgemini_2024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B0A3D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template-Master_2024.potx  -  Lecture seule" id="{D6F986E7-F5C0-4DA9-BBC4-3DFD7E8F0446}" vid="{FD362A3A-4AE9-4226-A6E6-8E610B252BCE}"/>
    </a:ext>
  </a:extLst>
</a:theme>
</file>

<file path=ppt/theme/theme2.xml><?xml version="1.0" encoding="utf-8"?>
<a:theme xmlns:a="http://schemas.openxmlformats.org/drawingml/2006/main" name="Capgemini_2024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B0A3D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template-Master_2024.potx  -  Lecture seule" id="{D6F986E7-F5C0-4DA9-BBC4-3DFD7E8F0446}" vid="{FD362A3A-4AE9-4226-A6E6-8E610B252BCE}"/>
    </a:ext>
  </a:extLst>
</a:theme>
</file>

<file path=ppt/theme/theme3.xml><?xml version="1.0" encoding="utf-8"?>
<a:theme xmlns:a="http://schemas.openxmlformats.org/drawingml/2006/main" name="1_Capgemini_Dark_2025">
  <a:themeElements>
    <a:clrScheme name="Capgemini Blue 2026">
      <a:dk1>
        <a:srgbClr val="000000"/>
      </a:dk1>
      <a:lt1>
        <a:srgbClr val="FFFFFF"/>
      </a:lt1>
      <a:dk2>
        <a:srgbClr val="0057AB"/>
      </a:dk2>
      <a:lt2>
        <a:srgbClr val="FFFFFF"/>
      </a:lt2>
      <a:accent1>
        <a:srgbClr val="1DB6F3"/>
      </a:accent1>
      <a:accent2>
        <a:srgbClr val="111937"/>
      </a:accent2>
      <a:accent3>
        <a:srgbClr val="00D5D0"/>
      </a:accent3>
      <a:accent4>
        <a:srgbClr val="FEB100"/>
      </a:accent4>
      <a:accent5>
        <a:srgbClr val="FF816E"/>
      </a:accent5>
      <a:accent6>
        <a:srgbClr val="D4D5F2"/>
      </a:accent6>
      <a:hlink>
        <a:srgbClr val="1DB7F3"/>
      </a:hlink>
      <a:folHlink>
        <a:srgbClr val="77D3F7"/>
      </a:folHlink>
    </a:clrScheme>
    <a:fontScheme name="Capgemini 2024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/>
  <a:custClrLst>
    <a:custClr name="Turquoise on Dark">
      <a:srgbClr val="00D5D0"/>
    </a:custClr>
    <a:custClr name="Amber on Dark">
      <a:srgbClr val="FEB100"/>
    </a:custClr>
    <a:custClr name="Coral on Dark">
      <a:srgbClr val="FF816E"/>
    </a:custClr>
    <a:custClr name="Lilac on Dark">
      <a:srgbClr val="D4D5F2"/>
    </a:custClr>
    <a:custClr name="Teal on Light">
      <a:srgbClr val="00828E"/>
    </a:custClr>
    <a:custClr name="Burnt Orange on Light">
      <a:srgbClr val="BE4D01"/>
    </a:custClr>
    <a:custClr name="Maroon on Light">
      <a:srgbClr val="903137"/>
    </a:custClr>
    <a:custClr name="Mauve on Light">
      <a:srgbClr val="725F9F"/>
    </a:custClr>
  </a:custClrLst>
  <a:extLst>
    <a:ext uri="{05A4C25C-085E-4340-85A3-A5531E510DB2}">
      <thm15:themeFamily xmlns:thm15="http://schemas.microsoft.com/office/thememl/2012/main" name="Invent Germany Template_dark_2025_BasicSH.pptx" id="{898DD996-47A1-4FA9-8D07-E3315E4CD9BB}" vid="{AA3F560B-FC8E-437F-B32F-4E086DE019E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b5d96ea-ab39-44a0-a6d6-b6f0aac5958b}" enabled="1" method="Privileged" siteId="{76a2ae5a-9f00-4f6b-95ed-5d33d77c4d6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333</Words>
  <Application>Microsoft Office PowerPoint</Application>
  <PresentationFormat>Grand écran</PresentationFormat>
  <Paragraphs>48</Paragraphs>
  <Slides>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</vt:i4>
      </vt:variant>
    </vt:vector>
  </HeadingPairs>
  <TitlesOfParts>
    <vt:vector size="14" baseType="lpstr">
      <vt:lpstr>Aptos</vt:lpstr>
      <vt:lpstr>Arial</vt:lpstr>
      <vt:lpstr>System Font Regular</vt:lpstr>
      <vt:lpstr>Ubuntu</vt:lpstr>
      <vt:lpstr>Ubuntu Light</vt:lpstr>
      <vt:lpstr>Ubuntu Medium</vt:lpstr>
      <vt:lpstr>Verdana</vt:lpstr>
      <vt:lpstr>Wingdings</vt:lpstr>
      <vt:lpstr>1_Capgemini_2024</vt:lpstr>
      <vt:lpstr>Capgemini_2024</vt:lpstr>
      <vt:lpstr>1_Capgemini_Dark_2025</vt:lpstr>
      <vt:lpstr>Hackathon National  Gen AI &amp; Agentic AI</vt:lpstr>
      <vt:lpstr>OMEGA (Sales Ai)</vt:lpstr>
      <vt:lpstr>Make it real.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GOUJJAN, NADA</dc:creator>
  <cp:lastModifiedBy>reda el khayati</cp:lastModifiedBy>
  <cp:revision>2</cp:revision>
  <dcterms:created xsi:type="dcterms:W3CDTF">2026-01-29T10:11:32Z</dcterms:created>
  <dcterms:modified xsi:type="dcterms:W3CDTF">2026-01-29T13:11:09Z</dcterms:modified>
</cp:coreProperties>
</file>